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57" r:id="rId3"/>
    <p:sldId id="288" r:id="rId4"/>
    <p:sldId id="258" r:id="rId5"/>
    <p:sldId id="284" r:id="rId6"/>
    <p:sldId id="262" r:id="rId7"/>
    <p:sldId id="285" r:id="rId8"/>
    <p:sldId id="259" r:id="rId9"/>
    <p:sldId id="289" r:id="rId10"/>
    <p:sldId id="264" r:id="rId11"/>
    <p:sldId id="286" r:id="rId12"/>
    <p:sldId id="287" r:id="rId13"/>
    <p:sldId id="265" r:id="rId14"/>
    <p:sldId id="270" r:id="rId15"/>
    <p:sldId id="266" r:id="rId16"/>
    <p:sldId id="267" r:id="rId17"/>
    <p:sldId id="268" r:id="rId18"/>
    <p:sldId id="290" r:id="rId19"/>
    <p:sldId id="328" r:id="rId20"/>
    <p:sldId id="327" r:id="rId21"/>
    <p:sldId id="309" r:id="rId22"/>
    <p:sldId id="311" r:id="rId23"/>
    <p:sldId id="312" r:id="rId24"/>
    <p:sldId id="313" r:id="rId25"/>
    <p:sldId id="314" r:id="rId26"/>
    <p:sldId id="315" r:id="rId27"/>
    <p:sldId id="316" r:id="rId28"/>
    <p:sldId id="317" r:id="rId29"/>
    <p:sldId id="318" r:id="rId30"/>
    <p:sldId id="319" r:id="rId31"/>
    <p:sldId id="320" r:id="rId32"/>
    <p:sldId id="322" r:id="rId33"/>
    <p:sldId id="323" r:id="rId34"/>
    <p:sldId id="324" r:id="rId35"/>
    <p:sldId id="326" r:id="rId36"/>
    <p:sldId id="278" r:id="rId37"/>
    <p:sldId id="279" r:id="rId38"/>
    <p:sldId id="280" r:id="rId39"/>
    <p:sldId id="329" r:id="rId40"/>
    <p:sldId id="330" r:id="rId41"/>
    <p:sldId id="333" r:id="rId42"/>
    <p:sldId id="332" r:id="rId43"/>
    <p:sldId id="331" r:id="rId44"/>
    <p:sldId id="335" r:id="rId45"/>
    <p:sldId id="281" r:id="rId46"/>
  </p:sldIdLst>
  <p:sldSz cx="12192000" cy="6858000"/>
  <p:notesSz cx="6858000" cy="9144000"/>
  <p:defaultTextStyle>
    <a:defPPr>
      <a:defRPr lang="zh-CN"/>
    </a:defPPr>
    <a:lvl1pPr marL="0" algn="l" defTabSz="914326" rtl="0" eaLnBrk="1" latinLnBrk="0" hangingPunct="1">
      <a:defRPr sz="1800" kern="1200">
        <a:solidFill>
          <a:schemeClr val="tx1"/>
        </a:solidFill>
        <a:latin typeface="+mn-lt"/>
        <a:ea typeface="+mn-ea"/>
        <a:cs typeface="+mn-cs"/>
      </a:defRPr>
    </a:lvl1pPr>
    <a:lvl2pPr marL="457164" algn="l" defTabSz="914326" rtl="0" eaLnBrk="1" latinLnBrk="0" hangingPunct="1">
      <a:defRPr sz="1800" kern="1200">
        <a:solidFill>
          <a:schemeClr val="tx1"/>
        </a:solidFill>
        <a:latin typeface="+mn-lt"/>
        <a:ea typeface="+mn-ea"/>
        <a:cs typeface="+mn-cs"/>
      </a:defRPr>
    </a:lvl2pPr>
    <a:lvl3pPr marL="914326" algn="l" defTabSz="914326" rtl="0" eaLnBrk="1" latinLnBrk="0" hangingPunct="1">
      <a:defRPr sz="1800" kern="1200">
        <a:solidFill>
          <a:schemeClr val="tx1"/>
        </a:solidFill>
        <a:latin typeface="+mn-lt"/>
        <a:ea typeface="+mn-ea"/>
        <a:cs typeface="+mn-cs"/>
      </a:defRPr>
    </a:lvl3pPr>
    <a:lvl4pPr marL="1371490" algn="l" defTabSz="914326" rtl="0" eaLnBrk="1" latinLnBrk="0" hangingPunct="1">
      <a:defRPr sz="1800" kern="1200">
        <a:solidFill>
          <a:schemeClr val="tx1"/>
        </a:solidFill>
        <a:latin typeface="+mn-lt"/>
        <a:ea typeface="+mn-ea"/>
        <a:cs typeface="+mn-cs"/>
      </a:defRPr>
    </a:lvl4pPr>
    <a:lvl5pPr marL="1828654" algn="l" defTabSz="914326" rtl="0" eaLnBrk="1" latinLnBrk="0" hangingPunct="1">
      <a:defRPr sz="1800" kern="1200">
        <a:solidFill>
          <a:schemeClr val="tx1"/>
        </a:solidFill>
        <a:latin typeface="+mn-lt"/>
        <a:ea typeface="+mn-ea"/>
        <a:cs typeface="+mn-cs"/>
      </a:defRPr>
    </a:lvl5pPr>
    <a:lvl6pPr marL="2285818" algn="l" defTabSz="914326" rtl="0" eaLnBrk="1" latinLnBrk="0" hangingPunct="1">
      <a:defRPr sz="1800" kern="1200">
        <a:solidFill>
          <a:schemeClr val="tx1"/>
        </a:solidFill>
        <a:latin typeface="+mn-lt"/>
        <a:ea typeface="+mn-ea"/>
        <a:cs typeface="+mn-cs"/>
      </a:defRPr>
    </a:lvl6pPr>
    <a:lvl7pPr marL="2742980" algn="l" defTabSz="914326" rtl="0" eaLnBrk="1" latinLnBrk="0" hangingPunct="1">
      <a:defRPr sz="1800" kern="1200">
        <a:solidFill>
          <a:schemeClr val="tx1"/>
        </a:solidFill>
        <a:latin typeface="+mn-lt"/>
        <a:ea typeface="+mn-ea"/>
        <a:cs typeface="+mn-cs"/>
      </a:defRPr>
    </a:lvl7pPr>
    <a:lvl8pPr marL="3200144" algn="l" defTabSz="914326" rtl="0" eaLnBrk="1" latinLnBrk="0" hangingPunct="1">
      <a:defRPr sz="1800" kern="1200">
        <a:solidFill>
          <a:schemeClr val="tx1"/>
        </a:solidFill>
        <a:latin typeface="+mn-lt"/>
        <a:ea typeface="+mn-ea"/>
        <a:cs typeface="+mn-cs"/>
      </a:defRPr>
    </a:lvl8pPr>
    <a:lvl9pPr marL="3657308" algn="l" defTabSz="91432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16" y="4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1563D1-0474-4977-8E10-95E9DB5CA851}" type="datetimeFigureOut">
              <a:rPr lang="zh-CN" altLang="en-US" smtClean="0"/>
              <a:pPr/>
              <a:t>2019/11/30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D70AF6-A0EB-4688-B356-57B57888E149}" type="slidenum">
              <a:rPr lang="zh-CN" altLang="en-US" smtClean="0"/>
              <a:pPr/>
              <a:t>‹#›</a:t>
            </a:fld>
            <a:endParaRPr lang="zh-CN" altLang="en-US"/>
          </a:p>
        </p:txBody>
      </p:sp>
    </p:spTree>
    <p:extLst>
      <p:ext uri="{BB962C8B-B14F-4D97-AF65-F5344CB8AC3E}">
        <p14:creationId xmlns:p14="http://schemas.microsoft.com/office/powerpoint/2010/main" xmlns="" val="659618869"/>
      </p:ext>
    </p:extLst>
  </p:cSld>
  <p:clrMap bg1="lt1" tx1="dk1" bg2="lt2" tx2="dk2" accent1="accent1" accent2="accent2" accent3="accent3" accent4="accent4" accent5="accent5" accent6="accent6" hlink="hlink" folHlink="folHlink"/>
  <p:notesStyle>
    <a:lvl1pPr marL="0" algn="l" defTabSz="914326" rtl="0" eaLnBrk="1" latinLnBrk="0" hangingPunct="1">
      <a:defRPr sz="1200" kern="1200">
        <a:solidFill>
          <a:schemeClr val="tx1"/>
        </a:solidFill>
        <a:latin typeface="+mn-lt"/>
        <a:ea typeface="+mn-ea"/>
        <a:cs typeface="+mn-cs"/>
      </a:defRPr>
    </a:lvl1pPr>
    <a:lvl2pPr marL="457164" algn="l" defTabSz="914326" rtl="0" eaLnBrk="1" latinLnBrk="0" hangingPunct="1">
      <a:defRPr sz="1200" kern="1200">
        <a:solidFill>
          <a:schemeClr val="tx1"/>
        </a:solidFill>
        <a:latin typeface="+mn-lt"/>
        <a:ea typeface="+mn-ea"/>
        <a:cs typeface="+mn-cs"/>
      </a:defRPr>
    </a:lvl2pPr>
    <a:lvl3pPr marL="914326" algn="l" defTabSz="914326" rtl="0" eaLnBrk="1" latinLnBrk="0" hangingPunct="1">
      <a:defRPr sz="1200" kern="1200">
        <a:solidFill>
          <a:schemeClr val="tx1"/>
        </a:solidFill>
        <a:latin typeface="+mn-lt"/>
        <a:ea typeface="+mn-ea"/>
        <a:cs typeface="+mn-cs"/>
      </a:defRPr>
    </a:lvl3pPr>
    <a:lvl4pPr marL="1371490" algn="l" defTabSz="914326" rtl="0" eaLnBrk="1" latinLnBrk="0" hangingPunct="1">
      <a:defRPr sz="1200" kern="1200">
        <a:solidFill>
          <a:schemeClr val="tx1"/>
        </a:solidFill>
        <a:latin typeface="+mn-lt"/>
        <a:ea typeface="+mn-ea"/>
        <a:cs typeface="+mn-cs"/>
      </a:defRPr>
    </a:lvl4pPr>
    <a:lvl5pPr marL="1828654" algn="l" defTabSz="914326" rtl="0" eaLnBrk="1" latinLnBrk="0" hangingPunct="1">
      <a:defRPr sz="1200" kern="1200">
        <a:solidFill>
          <a:schemeClr val="tx1"/>
        </a:solidFill>
        <a:latin typeface="+mn-lt"/>
        <a:ea typeface="+mn-ea"/>
        <a:cs typeface="+mn-cs"/>
      </a:defRPr>
    </a:lvl5pPr>
    <a:lvl6pPr marL="2285818" algn="l" defTabSz="914326" rtl="0" eaLnBrk="1" latinLnBrk="0" hangingPunct="1">
      <a:defRPr sz="1200" kern="1200">
        <a:solidFill>
          <a:schemeClr val="tx1"/>
        </a:solidFill>
        <a:latin typeface="+mn-lt"/>
        <a:ea typeface="+mn-ea"/>
        <a:cs typeface="+mn-cs"/>
      </a:defRPr>
    </a:lvl6pPr>
    <a:lvl7pPr marL="2742980" algn="l" defTabSz="914326" rtl="0" eaLnBrk="1" latinLnBrk="0" hangingPunct="1">
      <a:defRPr sz="1200" kern="1200">
        <a:solidFill>
          <a:schemeClr val="tx1"/>
        </a:solidFill>
        <a:latin typeface="+mn-lt"/>
        <a:ea typeface="+mn-ea"/>
        <a:cs typeface="+mn-cs"/>
      </a:defRPr>
    </a:lvl7pPr>
    <a:lvl8pPr marL="3200144" algn="l" defTabSz="914326" rtl="0" eaLnBrk="1" latinLnBrk="0" hangingPunct="1">
      <a:defRPr sz="1200" kern="1200">
        <a:solidFill>
          <a:schemeClr val="tx1"/>
        </a:solidFill>
        <a:latin typeface="+mn-lt"/>
        <a:ea typeface="+mn-ea"/>
        <a:cs typeface="+mn-cs"/>
      </a:defRPr>
    </a:lvl8pPr>
    <a:lvl9pPr marL="3657308" algn="l" defTabSz="91432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0D70AF6-A0EB-4688-B356-57B57888E149}" type="slidenum">
              <a:rPr lang="zh-CN" altLang="en-US" smtClean="0"/>
              <a:pPr/>
              <a:t>16</a:t>
            </a:fld>
            <a:endParaRPr lang="zh-CN" altLang="en-US"/>
          </a:p>
        </p:txBody>
      </p:sp>
    </p:spTree>
    <p:extLst>
      <p:ext uri="{BB962C8B-B14F-4D97-AF65-F5344CB8AC3E}">
        <p14:creationId xmlns:p14="http://schemas.microsoft.com/office/powerpoint/2010/main" xmlns="" val="588492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0D70AF6-A0EB-4688-B356-57B57888E149}" type="slidenum">
              <a:rPr lang="zh-CN" altLang="en-US" smtClean="0"/>
              <a:pPr/>
              <a:t>17</a:t>
            </a:fld>
            <a:endParaRPr lang="zh-CN" altLang="en-US"/>
          </a:p>
        </p:txBody>
      </p:sp>
    </p:spTree>
    <p:extLst>
      <p:ext uri="{BB962C8B-B14F-4D97-AF65-F5344CB8AC3E}">
        <p14:creationId xmlns:p14="http://schemas.microsoft.com/office/powerpoint/2010/main" xmlns="" val="588492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6554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defTabSz="911225"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911225"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911225"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911225" eaLnBrk="0" fontAlgn="base" hangingPunct="0">
              <a:spcBef>
                <a:spcPct val="0"/>
              </a:spcBef>
              <a:spcAft>
                <a:spcPct val="0"/>
              </a:spcAft>
              <a:defRPr>
                <a:solidFill>
                  <a:schemeClr val="tx1"/>
                </a:solidFill>
                <a:latin typeface="Arial" pitchFamily="34" charset="0"/>
                <a:ea typeface="宋体" pitchFamily="2" charset="-122"/>
              </a:defRPr>
            </a:lvl9pPr>
          </a:lstStyle>
          <a:p>
            <a:fld id="{0E37E1B7-AFE4-4D1A-8238-D8195022E4A5}" type="slidenum">
              <a:rPr lang="zh-CN" altLang="en-US" smtClean="0">
                <a:latin typeface="Calibri" pitchFamily="34" charset="0"/>
              </a:rPr>
              <a:pPr/>
              <a:t>19</a:t>
            </a:fld>
            <a:endParaRPr lang="zh-CN" altLang="en-US">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defTabSz="911225"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911225"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911225"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911225" eaLnBrk="0" fontAlgn="base" hangingPunct="0">
              <a:spcBef>
                <a:spcPct val="0"/>
              </a:spcBef>
              <a:spcAft>
                <a:spcPct val="0"/>
              </a:spcAft>
              <a:defRPr>
                <a:solidFill>
                  <a:schemeClr val="tx1"/>
                </a:solidFill>
                <a:latin typeface="Arial" pitchFamily="34" charset="0"/>
                <a:ea typeface="宋体" pitchFamily="2" charset="-122"/>
              </a:defRPr>
            </a:lvl9pPr>
          </a:lstStyle>
          <a:p>
            <a:fld id="{230373A4-A933-4AC9-B025-0711B31B87DA}" type="slidenum">
              <a:rPr lang="zh-CN" altLang="en-US" smtClean="0">
                <a:solidFill>
                  <a:prstClr val="black"/>
                </a:solidFill>
                <a:latin typeface="Calibri" pitchFamily="34" charset="0"/>
              </a:rPr>
              <a:pPr/>
              <a:t>23</a:t>
            </a:fld>
            <a:endParaRPr lang="zh-CN" altLang="en-US">
              <a:solidFill>
                <a:prstClr val="black"/>
              </a:solidFill>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1443"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61444"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defTabSz="911225"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911225"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911225"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911225" eaLnBrk="0" fontAlgn="base" hangingPunct="0">
              <a:spcBef>
                <a:spcPct val="0"/>
              </a:spcBef>
              <a:spcAft>
                <a:spcPct val="0"/>
              </a:spcAft>
              <a:defRPr>
                <a:solidFill>
                  <a:schemeClr val="tx1"/>
                </a:solidFill>
                <a:latin typeface="Arial" pitchFamily="34" charset="0"/>
                <a:ea typeface="宋体" pitchFamily="2" charset="-122"/>
              </a:defRPr>
            </a:lvl9pPr>
          </a:lstStyle>
          <a:p>
            <a:fld id="{FECC175D-A197-48EF-87C1-D3266ECBFAAF}" type="slidenum">
              <a:rPr lang="zh-CN" altLang="en-US" smtClean="0">
                <a:solidFill>
                  <a:prstClr val="black"/>
                </a:solidFill>
                <a:latin typeface="Calibri" pitchFamily="34" charset="0"/>
              </a:rPr>
              <a:pPr/>
              <a:t>32</a:t>
            </a:fld>
            <a:endParaRPr lang="zh-CN" altLang="en-US">
              <a:solidFill>
                <a:prstClr val="black"/>
              </a:solidFill>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defTabSz="911225"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911225"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911225"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911225" eaLnBrk="0" fontAlgn="base" hangingPunct="0">
              <a:spcBef>
                <a:spcPct val="0"/>
              </a:spcBef>
              <a:spcAft>
                <a:spcPct val="0"/>
              </a:spcAft>
              <a:defRPr>
                <a:solidFill>
                  <a:schemeClr val="tx1"/>
                </a:solidFill>
                <a:latin typeface="Arial" pitchFamily="34" charset="0"/>
                <a:ea typeface="宋体" pitchFamily="2" charset="-122"/>
              </a:defRPr>
            </a:lvl9pPr>
          </a:lstStyle>
          <a:p>
            <a:fld id="{95A0435A-3755-49C2-81BE-42BC96466EE6}" type="slidenum">
              <a:rPr lang="zh-CN" altLang="en-US" smtClean="0">
                <a:solidFill>
                  <a:prstClr val="black"/>
                </a:solidFill>
                <a:latin typeface="Calibri" pitchFamily="34" charset="0"/>
              </a:rPr>
              <a:pPr/>
              <a:t>33</a:t>
            </a:fld>
            <a:endParaRPr lang="zh-CN" altLang="en-US">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164" indent="0" algn="ctr">
              <a:buNone/>
              <a:defRPr sz="2100"/>
            </a:lvl2pPr>
            <a:lvl3pPr marL="914326" indent="0" algn="ctr">
              <a:buNone/>
              <a:defRPr sz="1800"/>
            </a:lvl3pPr>
            <a:lvl4pPr marL="1371490" indent="0" algn="ctr">
              <a:buNone/>
              <a:defRPr sz="1500"/>
            </a:lvl4pPr>
            <a:lvl5pPr marL="1828654" indent="0" algn="ctr">
              <a:buNone/>
              <a:defRPr sz="1500"/>
            </a:lvl5pPr>
            <a:lvl6pPr marL="2285818" indent="0" algn="ctr">
              <a:buNone/>
              <a:defRPr sz="1500"/>
            </a:lvl6pPr>
            <a:lvl7pPr marL="2742980" indent="0" algn="ctr">
              <a:buNone/>
              <a:defRPr sz="1500"/>
            </a:lvl7pPr>
            <a:lvl8pPr marL="3200144" indent="0" algn="ctr">
              <a:buNone/>
              <a:defRPr sz="1500"/>
            </a:lvl8pPr>
            <a:lvl9pPr marL="3657308" indent="0" algn="ctr">
              <a:buNone/>
              <a:defRPr sz="15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128941309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47095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64" indent="0">
              <a:buNone/>
              <a:defRPr sz="2100">
                <a:solidFill>
                  <a:schemeClr val="tx1">
                    <a:tint val="75000"/>
                  </a:schemeClr>
                </a:solidFill>
              </a:defRPr>
            </a:lvl2pPr>
            <a:lvl3pPr marL="914326" indent="0">
              <a:buNone/>
              <a:defRPr sz="1800">
                <a:solidFill>
                  <a:schemeClr val="tx1">
                    <a:tint val="75000"/>
                  </a:schemeClr>
                </a:solidFill>
              </a:defRPr>
            </a:lvl3pPr>
            <a:lvl4pPr marL="1371490" indent="0">
              <a:buNone/>
              <a:defRPr sz="1500">
                <a:solidFill>
                  <a:schemeClr val="tx1">
                    <a:tint val="75000"/>
                  </a:schemeClr>
                </a:solidFill>
              </a:defRPr>
            </a:lvl4pPr>
            <a:lvl5pPr marL="1828654" indent="0">
              <a:buNone/>
              <a:defRPr sz="1500">
                <a:solidFill>
                  <a:schemeClr val="tx1">
                    <a:tint val="75000"/>
                  </a:schemeClr>
                </a:solidFill>
              </a:defRPr>
            </a:lvl5pPr>
            <a:lvl6pPr marL="2285818" indent="0">
              <a:buNone/>
              <a:defRPr sz="1500">
                <a:solidFill>
                  <a:schemeClr val="tx1">
                    <a:tint val="75000"/>
                  </a:schemeClr>
                </a:solidFill>
              </a:defRPr>
            </a:lvl6pPr>
            <a:lvl7pPr marL="2742980" indent="0">
              <a:buNone/>
              <a:defRPr sz="1500">
                <a:solidFill>
                  <a:schemeClr val="tx1">
                    <a:tint val="75000"/>
                  </a:schemeClr>
                </a:solidFill>
              </a:defRPr>
            </a:lvl7pPr>
            <a:lvl8pPr marL="3200144" indent="0">
              <a:buNone/>
              <a:defRPr sz="1500">
                <a:solidFill>
                  <a:schemeClr val="tx1">
                    <a:tint val="75000"/>
                  </a:schemeClr>
                </a:solidFill>
              </a:defRPr>
            </a:lvl8pPr>
            <a:lvl9pPr marL="3657308" indent="0">
              <a:buNone/>
              <a:defRPr sz="15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2250045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1967144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164" indent="0">
              <a:buNone/>
              <a:defRPr sz="2100" b="1"/>
            </a:lvl2pPr>
            <a:lvl3pPr marL="914326" indent="0">
              <a:buNone/>
              <a:defRPr sz="1800" b="1"/>
            </a:lvl3pPr>
            <a:lvl4pPr marL="1371490" indent="0">
              <a:buNone/>
              <a:defRPr sz="1500" b="1"/>
            </a:lvl4pPr>
            <a:lvl5pPr marL="1828654" indent="0">
              <a:buNone/>
              <a:defRPr sz="1500" b="1"/>
            </a:lvl5pPr>
            <a:lvl6pPr marL="2285818" indent="0">
              <a:buNone/>
              <a:defRPr sz="1500" b="1"/>
            </a:lvl6pPr>
            <a:lvl7pPr marL="2742980" indent="0">
              <a:buNone/>
              <a:defRPr sz="1500" b="1"/>
            </a:lvl7pPr>
            <a:lvl8pPr marL="3200144" indent="0">
              <a:buNone/>
              <a:defRPr sz="1500" b="1"/>
            </a:lvl8pPr>
            <a:lvl9pPr marL="3657308" indent="0">
              <a:buNone/>
              <a:defRPr sz="1500" b="1"/>
            </a:lvl9pPr>
          </a:lstStyle>
          <a:p>
            <a:pPr lvl="0"/>
            <a:r>
              <a:rPr lang="zh-CN" altLang="en-US"/>
              <a:t>单击此处编辑母版文本样式</a:t>
            </a:r>
          </a:p>
        </p:txBody>
      </p:sp>
      <p:sp>
        <p:nvSpPr>
          <p:cNvPr id="4" name="内容占位符 3"/>
          <p:cNvSpPr>
            <a:spLocks noGrp="1"/>
          </p:cNvSpPr>
          <p:nvPr>
            <p:ph sz="half" idx="2"/>
          </p:nvPr>
        </p:nvSpPr>
        <p:spPr>
          <a:xfrm>
            <a:off x="839789" y="2505076"/>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164" indent="0">
              <a:buNone/>
              <a:defRPr sz="2100" b="1"/>
            </a:lvl2pPr>
            <a:lvl3pPr marL="914326" indent="0">
              <a:buNone/>
              <a:defRPr sz="1800" b="1"/>
            </a:lvl3pPr>
            <a:lvl4pPr marL="1371490" indent="0">
              <a:buNone/>
              <a:defRPr sz="1500" b="1"/>
            </a:lvl4pPr>
            <a:lvl5pPr marL="1828654" indent="0">
              <a:buNone/>
              <a:defRPr sz="1500" b="1"/>
            </a:lvl5pPr>
            <a:lvl6pPr marL="2285818" indent="0">
              <a:buNone/>
              <a:defRPr sz="1500" b="1"/>
            </a:lvl6pPr>
            <a:lvl7pPr marL="2742980" indent="0">
              <a:buNone/>
              <a:defRPr sz="1500" b="1"/>
            </a:lvl7pPr>
            <a:lvl8pPr marL="3200144" indent="0">
              <a:buNone/>
              <a:defRPr sz="1500" b="1"/>
            </a:lvl8pPr>
            <a:lvl9pPr marL="3657308" indent="0">
              <a:buNone/>
              <a:defRPr sz="1500" b="1"/>
            </a:lvl9pPr>
          </a:lstStyle>
          <a:p>
            <a:pPr lvl="0"/>
            <a:r>
              <a:rPr lang="zh-CN" altLang="en-US"/>
              <a:t>单击此处编辑母版文本样式</a:t>
            </a:r>
          </a:p>
        </p:txBody>
      </p:sp>
      <p:sp>
        <p:nvSpPr>
          <p:cNvPr id="6" name="内容占位符 5"/>
          <p:cNvSpPr>
            <a:spLocks noGrp="1"/>
          </p:cNvSpPr>
          <p:nvPr>
            <p:ph sz="quarter" idx="4"/>
          </p:nvPr>
        </p:nvSpPr>
        <p:spPr>
          <a:xfrm>
            <a:off x="6172202" y="2505076"/>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1603057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1155045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229732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500"/>
            </a:lvl1pPr>
            <a:lvl2pPr marL="457164" indent="0">
              <a:buNone/>
              <a:defRPr sz="1400"/>
            </a:lvl2pPr>
            <a:lvl3pPr marL="914326" indent="0">
              <a:buNone/>
              <a:defRPr sz="1200"/>
            </a:lvl3pPr>
            <a:lvl4pPr marL="1371490" indent="0">
              <a:buNone/>
              <a:defRPr sz="1000"/>
            </a:lvl4pPr>
            <a:lvl5pPr marL="1828654" indent="0">
              <a:buNone/>
              <a:defRPr sz="1000"/>
            </a:lvl5pPr>
            <a:lvl6pPr marL="2285818" indent="0">
              <a:buNone/>
              <a:defRPr sz="1000"/>
            </a:lvl6pPr>
            <a:lvl7pPr marL="2742980" indent="0">
              <a:buNone/>
              <a:defRPr sz="1000"/>
            </a:lvl7pPr>
            <a:lvl8pPr marL="3200144" indent="0">
              <a:buNone/>
              <a:defRPr sz="1000"/>
            </a:lvl8pPr>
            <a:lvl9pPr marL="3657308"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1963973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164" indent="0">
              <a:buNone/>
              <a:defRPr sz="2800"/>
            </a:lvl2pPr>
            <a:lvl3pPr marL="914326" indent="0">
              <a:buNone/>
              <a:defRPr sz="2400"/>
            </a:lvl3pPr>
            <a:lvl4pPr marL="1371490" indent="0">
              <a:buNone/>
              <a:defRPr sz="2100"/>
            </a:lvl4pPr>
            <a:lvl5pPr marL="1828654" indent="0">
              <a:buNone/>
              <a:defRPr sz="2100"/>
            </a:lvl5pPr>
            <a:lvl6pPr marL="2285818" indent="0">
              <a:buNone/>
              <a:defRPr sz="2100"/>
            </a:lvl6pPr>
            <a:lvl7pPr marL="2742980" indent="0">
              <a:buNone/>
              <a:defRPr sz="2100"/>
            </a:lvl7pPr>
            <a:lvl8pPr marL="3200144" indent="0">
              <a:buNone/>
              <a:defRPr sz="2100"/>
            </a:lvl8pPr>
            <a:lvl9pPr marL="3657308" indent="0">
              <a:buNone/>
              <a:defRPr sz="21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500"/>
            </a:lvl1pPr>
            <a:lvl2pPr marL="457164" indent="0">
              <a:buNone/>
              <a:defRPr sz="1400"/>
            </a:lvl2pPr>
            <a:lvl3pPr marL="914326" indent="0">
              <a:buNone/>
              <a:defRPr sz="1200"/>
            </a:lvl3pPr>
            <a:lvl4pPr marL="1371490" indent="0">
              <a:buNone/>
              <a:defRPr sz="1000"/>
            </a:lvl4pPr>
            <a:lvl5pPr marL="1828654" indent="0">
              <a:buNone/>
              <a:defRPr sz="1000"/>
            </a:lvl5pPr>
            <a:lvl6pPr marL="2285818" indent="0">
              <a:buNone/>
              <a:defRPr sz="1000"/>
            </a:lvl6pPr>
            <a:lvl7pPr marL="2742980" indent="0">
              <a:buNone/>
              <a:defRPr sz="1000"/>
            </a:lvl7pPr>
            <a:lvl8pPr marL="3200144" indent="0">
              <a:buNone/>
              <a:defRPr sz="1000"/>
            </a:lvl8pPr>
            <a:lvl9pPr marL="3657308"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3660284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4228288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F955391-CA76-472D-8397-8F2407267A12}" type="datetimeFigureOut">
              <a:rPr lang="zh-CN" altLang="en-US" smtClean="0"/>
              <a:pPr/>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3525486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32" tIns="45717" rIns="91432" bIns="45717"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32" tIns="45717" rIns="91432" bIns="45717"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3"/>
            <a:ext cx="2743200" cy="365125"/>
          </a:xfrm>
          <a:prstGeom prst="rect">
            <a:avLst/>
          </a:prstGeom>
        </p:spPr>
        <p:txBody>
          <a:bodyPr vert="horz" lIns="91432" tIns="45717" rIns="91432" bIns="45717" rtlCol="0" anchor="ctr"/>
          <a:lstStyle>
            <a:lvl1pPr algn="l">
              <a:defRPr sz="1200">
                <a:solidFill>
                  <a:schemeClr val="tx1">
                    <a:tint val="75000"/>
                  </a:schemeClr>
                </a:solidFill>
              </a:defRPr>
            </a:lvl1pPr>
          </a:lstStyle>
          <a:p>
            <a:fld id="{1F955391-CA76-472D-8397-8F2407267A12}" type="datetimeFigureOut">
              <a:rPr lang="zh-CN" altLang="en-US" smtClean="0"/>
              <a:pPr/>
              <a:t>2019/11/30</a:t>
            </a:fld>
            <a:endParaRPr lang="zh-CN" altLang="en-US"/>
          </a:p>
        </p:txBody>
      </p:sp>
      <p:sp>
        <p:nvSpPr>
          <p:cNvPr id="5" name="页脚占位符 4"/>
          <p:cNvSpPr>
            <a:spLocks noGrp="1"/>
          </p:cNvSpPr>
          <p:nvPr>
            <p:ph type="ftr" sz="quarter" idx="3"/>
          </p:nvPr>
        </p:nvSpPr>
        <p:spPr>
          <a:xfrm>
            <a:off x="4038600" y="6356353"/>
            <a:ext cx="4114800" cy="365125"/>
          </a:xfrm>
          <a:prstGeom prst="rect">
            <a:avLst/>
          </a:prstGeom>
        </p:spPr>
        <p:txBody>
          <a:bodyPr vert="horz" lIns="91432" tIns="45717" rIns="91432" bIns="45717"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3"/>
            <a:ext cx="2743200" cy="365125"/>
          </a:xfrm>
          <a:prstGeom prst="rect">
            <a:avLst/>
          </a:prstGeom>
        </p:spPr>
        <p:txBody>
          <a:bodyPr vert="horz" lIns="91432" tIns="45717" rIns="91432" bIns="45717" rtlCol="0" anchor="ctr"/>
          <a:lstStyle>
            <a:lvl1pPr algn="r">
              <a:defRPr sz="1200">
                <a:solidFill>
                  <a:schemeClr val="tx1">
                    <a:tint val="75000"/>
                  </a:schemeClr>
                </a:solidFill>
              </a:defRPr>
            </a:lvl1pPr>
          </a:lstStyle>
          <a:p>
            <a:fld id="{ED7A2945-2B0C-4FBA-B4E9-5BBD8269FC9E}" type="slidenum">
              <a:rPr lang="zh-CN" altLang="en-US" smtClean="0"/>
              <a:pPr/>
              <a:t>‹#›</a:t>
            </a:fld>
            <a:endParaRPr lang="zh-CN" altLang="en-US"/>
          </a:p>
        </p:txBody>
      </p:sp>
    </p:spTree>
    <p:extLst>
      <p:ext uri="{BB962C8B-B14F-4D97-AF65-F5344CB8AC3E}">
        <p14:creationId xmlns:p14="http://schemas.microsoft.com/office/powerpoint/2010/main" xmlns="" val="3516636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326"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2" indent="-228582" algn="l" defTabSz="91432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46" indent="-228582" algn="l" defTabSz="91432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08" indent="-228582" algn="l" defTabSz="914326" rtl="0" eaLnBrk="1" latinLnBrk="0" hangingPunct="1">
        <a:lnSpc>
          <a:spcPct val="90000"/>
        </a:lnSpc>
        <a:spcBef>
          <a:spcPts val="500"/>
        </a:spcBef>
        <a:buFont typeface="Arial" panose="020B0604020202020204" pitchFamily="34" charset="0"/>
        <a:buChar char="•"/>
        <a:defRPr sz="2100" kern="1200">
          <a:solidFill>
            <a:schemeClr val="tx1"/>
          </a:solidFill>
          <a:latin typeface="+mn-lt"/>
          <a:ea typeface="+mn-ea"/>
          <a:cs typeface="+mn-cs"/>
        </a:defRPr>
      </a:lvl3pPr>
      <a:lvl4pPr marL="1600072" indent="-228582" algn="l" defTabSz="91432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36" indent="-228582" algn="l" defTabSz="91432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98" indent="-228582" algn="l" defTabSz="91432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62" indent="-228582" algn="l" defTabSz="91432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726" indent="-228582" algn="l" defTabSz="91432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89" indent="-228582" algn="l" defTabSz="91432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326" rtl="0" eaLnBrk="1" latinLnBrk="0" hangingPunct="1">
        <a:defRPr sz="1800" kern="1200">
          <a:solidFill>
            <a:schemeClr val="tx1"/>
          </a:solidFill>
          <a:latin typeface="+mn-lt"/>
          <a:ea typeface="+mn-ea"/>
          <a:cs typeface="+mn-cs"/>
        </a:defRPr>
      </a:lvl1pPr>
      <a:lvl2pPr marL="457164" algn="l" defTabSz="914326" rtl="0" eaLnBrk="1" latinLnBrk="0" hangingPunct="1">
        <a:defRPr sz="1800" kern="1200">
          <a:solidFill>
            <a:schemeClr val="tx1"/>
          </a:solidFill>
          <a:latin typeface="+mn-lt"/>
          <a:ea typeface="+mn-ea"/>
          <a:cs typeface="+mn-cs"/>
        </a:defRPr>
      </a:lvl2pPr>
      <a:lvl3pPr marL="914326" algn="l" defTabSz="914326" rtl="0" eaLnBrk="1" latinLnBrk="0" hangingPunct="1">
        <a:defRPr sz="1800" kern="1200">
          <a:solidFill>
            <a:schemeClr val="tx1"/>
          </a:solidFill>
          <a:latin typeface="+mn-lt"/>
          <a:ea typeface="+mn-ea"/>
          <a:cs typeface="+mn-cs"/>
        </a:defRPr>
      </a:lvl3pPr>
      <a:lvl4pPr marL="1371490" algn="l" defTabSz="914326" rtl="0" eaLnBrk="1" latinLnBrk="0" hangingPunct="1">
        <a:defRPr sz="1800" kern="1200">
          <a:solidFill>
            <a:schemeClr val="tx1"/>
          </a:solidFill>
          <a:latin typeface="+mn-lt"/>
          <a:ea typeface="+mn-ea"/>
          <a:cs typeface="+mn-cs"/>
        </a:defRPr>
      </a:lvl4pPr>
      <a:lvl5pPr marL="1828654" algn="l" defTabSz="914326" rtl="0" eaLnBrk="1" latinLnBrk="0" hangingPunct="1">
        <a:defRPr sz="1800" kern="1200">
          <a:solidFill>
            <a:schemeClr val="tx1"/>
          </a:solidFill>
          <a:latin typeface="+mn-lt"/>
          <a:ea typeface="+mn-ea"/>
          <a:cs typeface="+mn-cs"/>
        </a:defRPr>
      </a:lvl5pPr>
      <a:lvl6pPr marL="2285818" algn="l" defTabSz="914326" rtl="0" eaLnBrk="1" latinLnBrk="0" hangingPunct="1">
        <a:defRPr sz="1800" kern="1200">
          <a:solidFill>
            <a:schemeClr val="tx1"/>
          </a:solidFill>
          <a:latin typeface="+mn-lt"/>
          <a:ea typeface="+mn-ea"/>
          <a:cs typeface="+mn-cs"/>
        </a:defRPr>
      </a:lvl6pPr>
      <a:lvl7pPr marL="2742980" algn="l" defTabSz="914326" rtl="0" eaLnBrk="1" latinLnBrk="0" hangingPunct="1">
        <a:defRPr sz="1800" kern="1200">
          <a:solidFill>
            <a:schemeClr val="tx1"/>
          </a:solidFill>
          <a:latin typeface="+mn-lt"/>
          <a:ea typeface="+mn-ea"/>
          <a:cs typeface="+mn-cs"/>
        </a:defRPr>
      </a:lvl7pPr>
      <a:lvl8pPr marL="3200144" algn="l" defTabSz="914326" rtl="0" eaLnBrk="1" latinLnBrk="0" hangingPunct="1">
        <a:defRPr sz="1800" kern="1200">
          <a:solidFill>
            <a:schemeClr val="tx1"/>
          </a:solidFill>
          <a:latin typeface="+mn-lt"/>
          <a:ea typeface="+mn-ea"/>
          <a:cs typeface="+mn-cs"/>
        </a:defRPr>
      </a:lvl8pPr>
      <a:lvl9pPr marL="3657308" algn="l" defTabSz="91432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31227;&#21160;&#30005;&#35270;&#12300;&#28070;&#29289;&#26080;&#22768;&#12301;&#31532;6&#38598;&#12300;&#24352;&#40654;&#22768;&#12301;-&#22269;&#35821;&#27969;&#30021;.mp4" TargetMode="Externa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28857;&#36190;&#65281;&#27993;&#22823;&#32769;&#24072;&#35838;&#19978;&#25286;&#25481;&#20116;&#20845;&#21315;&#30340;&#21326;&#20026;&#25163;&#26426;&#65311;&#32972;&#21518;&#30340;&#21407;&#22240;&#20196;&#20154;&#38054;&#20329;&#65281;.png"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8.jpeg"/></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23.png"/><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26.jpeg"/><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10.xml"/><Relationship Id="rId5" Type="http://schemas.openxmlformats.org/officeDocument/2006/relationships/image" Target="../media/image34.png"/><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png"/><Relationship Id="rId18" Type="http://schemas.openxmlformats.org/officeDocument/2006/relationships/image" Target="../media/image57.png"/><Relationship Id="rId26" Type="http://schemas.openxmlformats.org/officeDocument/2006/relationships/image" Target="../media/image65.png"/><Relationship Id="rId3" Type="http://schemas.openxmlformats.org/officeDocument/2006/relationships/image" Target="../media/image42.png"/><Relationship Id="rId21" Type="http://schemas.openxmlformats.org/officeDocument/2006/relationships/image" Target="../media/image60.png"/><Relationship Id="rId7" Type="http://schemas.openxmlformats.org/officeDocument/2006/relationships/image" Target="../media/image46.png"/><Relationship Id="rId12" Type="http://schemas.openxmlformats.org/officeDocument/2006/relationships/image" Target="../media/image51.png"/><Relationship Id="rId17" Type="http://schemas.openxmlformats.org/officeDocument/2006/relationships/image" Target="../media/image56.png"/><Relationship Id="rId25" Type="http://schemas.openxmlformats.org/officeDocument/2006/relationships/image" Target="../media/image64.png"/><Relationship Id="rId2" Type="http://schemas.openxmlformats.org/officeDocument/2006/relationships/image" Target="../media/image41.png"/><Relationship Id="rId16" Type="http://schemas.openxmlformats.org/officeDocument/2006/relationships/image" Target="../media/image55.png"/><Relationship Id="rId20"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50.png"/><Relationship Id="rId24" Type="http://schemas.openxmlformats.org/officeDocument/2006/relationships/image" Target="../media/image63.png"/><Relationship Id="rId5" Type="http://schemas.openxmlformats.org/officeDocument/2006/relationships/image" Target="../media/image44.png"/><Relationship Id="rId15" Type="http://schemas.openxmlformats.org/officeDocument/2006/relationships/image" Target="../media/image54.png"/><Relationship Id="rId23" Type="http://schemas.openxmlformats.org/officeDocument/2006/relationships/image" Target="../media/image62.png"/><Relationship Id="rId10" Type="http://schemas.openxmlformats.org/officeDocument/2006/relationships/image" Target="../media/image49.png"/><Relationship Id="rId19" Type="http://schemas.openxmlformats.org/officeDocument/2006/relationships/image" Target="../media/image58.png"/><Relationship Id="rId4" Type="http://schemas.openxmlformats.org/officeDocument/2006/relationships/image" Target="../media/image43.png"/><Relationship Id="rId9" Type="http://schemas.openxmlformats.org/officeDocument/2006/relationships/image" Target="../media/image48.png"/><Relationship Id="rId14" Type="http://schemas.openxmlformats.org/officeDocument/2006/relationships/image" Target="../media/image53.png"/><Relationship Id="rId22" Type="http://schemas.openxmlformats.org/officeDocument/2006/relationships/image" Target="../media/image61.png"/><Relationship Id="rId27" Type="http://schemas.openxmlformats.org/officeDocument/2006/relationships/image" Target="../media/image66.png"/></Relationships>
</file>

<file path=ppt/slides/_rels/slide3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7.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image" Target="../media/image75.png"/></Relationships>
</file>

<file path=ppt/slides/_rels/slide4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xml"/><Relationship Id="rId4" Type="http://schemas.openxmlformats.org/officeDocument/2006/relationships/image" Target="../media/image79.png"/></Relationships>
</file>

<file path=ppt/slides/_rels/slide4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3.emf"/><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从思政课程走向课程思政\timg.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 y="0"/>
            <a:ext cx="12193433"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3" y="1814495"/>
            <a:ext cx="12191999" cy="1092601"/>
          </a:xfrm>
          <a:prstGeom prst="rect">
            <a:avLst/>
          </a:prstGeom>
          <a:noFill/>
        </p:spPr>
        <p:txBody>
          <a:bodyPr wrap="square" lIns="91432" tIns="45717" rIns="91432" bIns="45717" rtlCol="0">
            <a:spAutoFit/>
          </a:bodyPr>
          <a:lstStyle/>
          <a:p>
            <a:pPr algn="ctr"/>
            <a:r>
              <a:rPr lang="zh-CN" altLang="en-US" sz="6500" dirty="0">
                <a:ln w="18415" cmpd="sng">
                  <a:solidFill>
                    <a:srgbClr val="FFFFFF"/>
                  </a:solidFill>
                  <a:prstDash val="solid"/>
                </a:ln>
                <a:solidFill>
                  <a:srgbClr val="FFFF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从思政课程走向课程思政</a:t>
            </a:r>
          </a:p>
        </p:txBody>
      </p:sp>
      <p:sp>
        <p:nvSpPr>
          <p:cNvPr id="4" name="灯片编号占位符 3"/>
          <p:cNvSpPr>
            <a:spLocks noGrp="1"/>
          </p:cNvSpPr>
          <p:nvPr>
            <p:ph type="sldNum" sz="quarter" idx="12"/>
          </p:nvPr>
        </p:nvSpPr>
        <p:spPr/>
        <p:txBody>
          <a:bodyPr/>
          <a:lstStyle/>
          <a:p>
            <a:fld id="{ED7A2945-2B0C-4FBA-B4E9-5BBD8269FC9E}" type="slidenum">
              <a:rPr lang="zh-CN" altLang="en-US" smtClean="0"/>
              <a:pPr/>
              <a:t>1</a:t>
            </a:fld>
            <a:endParaRPr lang="zh-CN" altLang="en-US"/>
          </a:p>
        </p:txBody>
      </p:sp>
    </p:spTree>
    <p:extLst>
      <p:ext uri="{BB962C8B-B14F-4D97-AF65-F5344CB8AC3E}">
        <p14:creationId xmlns:p14="http://schemas.microsoft.com/office/powerpoint/2010/main" xmlns="" val="2680718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a:spLocks noChangeArrowheads="1"/>
          </p:cNvSpPr>
          <p:nvPr/>
        </p:nvSpPr>
        <p:spPr bwMode="gray">
          <a:xfrm>
            <a:off x="5636356" y="3062076"/>
            <a:ext cx="3408896" cy="460204"/>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lIns="91432" tIns="45717" rIns="91432" bIns="45717" anchor="ctr"/>
          <a:lstStyle/>
          <a:p>
            <a:endParaRPr lang="zh-CN" altLang="en-US"/>
          </a:p>
        </p:txBody>
      </p:sp>
      <p:sp>
        <p:nvSpPr>
          <p:cNvPr id="5" name="AutoShape 5"/>
          <p:cNvSpPr>
            <a:spLocks noChangeArrowheads="1"/>
          </p:cNvSpPr>
          <p:nvPr/>
        </p:nvSpPr>
        <p:spPr bwMode="gray">
          <a:xfrm>
            <a:off x="5601425" y="3124522"/>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lIns="91432" tIns="45717" rIns="91432" bIns="45717" anchor="ctr"/>
          <a:lstStyle/>
          <a:p>
            <a:endParaRPr lang="zh-CN" altLang="en-US"/>
          </a:p>
        </p:txBody>
      </p:sp>
      <p:sp>
        <p:nvSpPr>
          <p:cNvPr id="6" name="Text Box 7"/>
          <p:cNvSpPr txBox="1">
            <a:spLocks noChangeArrowheads="1"/>
          </p:cNvSpPr>
          <p:nvPr/>
        </p:nvSpPr>
        <p:spPr bwMode="gray">
          <a:xfrm>
            <a:off x="5591069" y="3078907"/>
            <a:ext cx="950991" cy="415492"/>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lIns="91432" tIns="45717" rIns="91432" bIns="45717">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一</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7" name="Text Box 8"/>
          <p:cNvSpPr txBox="1">
            <a:spLocks noChangeArrowheads="1"/>
          </p:cNvSpPr>
          <p:nvPr/>
        </p:nvSpPr>
        <p:spPr bwMode="gray">
          <a:xfrm>
            <a:off x="6597708" y="3106273"/>
            <a:ext cx="2482477" cy="4154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lIns="91432" tIns="45717" rIns="91432" bIns="4571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100"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思政课程</a:t>
            </a:r>
            <a:endParaRPr lang="en-US" altLang="zh-CN" sz="2100"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8" name="AutoShape 10"/>
          <p:cNvSpPr>
            <a:spLocks noChangeArrowheads="1"/>
          </p:cNvSpPr>
          <p:nvPr/>
        </p:nvSpPr>
        <p:spPr bwMode="gray">
          <a:xfrm>
            <a:off x="5636356" y="4049921"/>
            <a:ext cx="3408896" cy="460204"/>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lIns="91432" tIns="45717" rIns="91432" bIns="45717" anchor="ctr"/>
          <a:lstStyle/>
          <a:p>
            <a:endParaRPr lang="zh-CN" altLang="en-US"/>
          </a:p>
        </p:txBody>
      </p:sp>
      <p:sp>
        <p:nvSpPr>
          <p:cNvPr id="9" name="AutoShape 11"/>
          <p:cNvSpPr>
            <a:spLocks noChangeArrowheads="1"/>
          </p:cNvSpPr>
          <p:nvPr/>
        </p:nvSpPr>
        <p:spPr bwMode="gray">
          <a:xfrm>
            <a:off x="5601425" y="4112368"/>
            <a:ext cx="950992" cy="376326"/>
          </a:xfrm>
          <a:prstGeom prst="roundRect">
            <a:avLst>
              <a:gd name="adj" fmla="val 11921"/>
            </a:avLst>
          </a:prstGeom>
          <a:gradFill rotWithShape="1">
            <a:gsLst>
              <a:gs pos="0">
                <a:srgbClr val="009999"/>
              </a:gs>
              <a:gs pos="100000">
                <a:srgbClr val="006B6B"/>
              </a:gs>
            </a:gsLst>
            <a:lin ang="5400000" scaled="1"/>
          </a:gradFill>
          <a:ln w="38100">
            <a:noFill/>
            <a:round/>
            <a:headEnd/>
            <a:tailEnd/>
          </a:ln>
        </p:spPr>
        <p:txBody>
          <a:bodyPr wrap="none" lIns="91432" tIns="45717" rIns="91432" bIns="45717" anchor="ctr"/>
          <a:lstStyle/>
          <a:p>
            <a:endParaRPr lang="zh-CN" altLang="en-US"/>
          </a:p>
        </p:txBody>
      </p:sp>
      <p:sp>
        <p:nvSpPr>
          <p:cNvPr id="10" name="Text Box 13"/>
          <p:cNvSpPr txBox="1">
            <a:spLocks noChangeArrowheads="1"/>
          </p:cNvSpPr>
          <p:nvPr/>
        </p:nvSpPr>
        <p:spPr bwMode="gray">
          <a:xfrm>
            <a:off x="5601425" y="4078076"/>
            <a:ext cx="950992" cy="415492"/>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lIns="91432" tIns="45717" rIns="91432" bIns="45717">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4" name="AutoShape 16"/>
          <p:cNvSpPr>
            <a:spLocks noChangeArrowheads="1"/>
          </p:cNvSpPr>
          <p:nvPr/>
        </p:nvSpPr>
        <p:spPr bwMode="gray">
          <a:xfrm>
            <a:off x="5636356" y="5042146"/>
            <a:ext cx="3408896" cy="460204"/>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lIns="91432" tIns="45717" rIns="91432" bIns="45717" anchor="ctr"/>
          <a:lstStyle/>
          <a:p>
            <a:endParaRPr lang="zh-CN" altLang="en-US"/>
          </a:p>
        </p:txBody>
      </p:sp>
      <p:sp>
        <p:nvSpPr>
          <p:cNvPr id="15" name="AutoShape 17"/>
          <p:cNvSpPr>
            <a:spLocks noChangeArrowheads="1"/>
          </p:cNvSpPr>
          <p:nvPr/>
        </p:nvSpPr>
        <p:spPr bwMode="gray">
          <a:xfrm>
            <a:off x="5601425" y="5104592"/>
            <a:ext cx="950992" cy="376326"/>
          </a:xfrm>
          <a:prstGeom prst="roundRect">
            <a:avLst>
              <a:gd name="adj" fmla="val 11921"/>
            </a:avLst>
          </a:prstGeom>
          <a:gradFill rotWithShape="1">
            <a:gsLst>
              <a:gs pos="0">
                <a:schemeClr val="accent3"/>
              </a:gs>
              <a:gs pos="100000">
                <a:schemeClr val="accent3">
                  <a:lumMod val="50000"/>
                </a:schemeClr>
              </a:gs>
            </a:gsLst>
            <a:lin ang="5400000" scaled="1"/>
          </a:gradFill>
          <a:ln w="38100">
            <a:noFill/>
            <a:round/>
            <a:headEnd/>
            <a:tailEnd/>
          </a:ln>
        </p:spPr>
        <p:txBody>
          <a:bodyPr wrap="none" lIns="91432" tIns="45717" rIns="91432" bIns="45717" anchor="ctr"/>
          <a:lstStyle/>
          <a:p>
            <a:endParaRPr lang="zh-CN" altLang="en-US"/>
          </a:p>
        </p:txBody>
      </p:sp>
      <p:sp>
        <p:nvSpPr>
          <p:cNvPr id="16" name="Text Box 19"/>
          <p:cNvSpPr txBox="1">
            <a:spLocks noChangeArrowheads="1"/>
          </p:cNvSpPr>
          <p:nvPr/>
        </p:nvSpPr>
        <p:spPr bwMode="gray">
          <a:xfrm>
            <a:off x="5601425" y="5070299"/>
            <a:ext cx="950992" cy="415492"/>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lIns="91432" tIns="45717" rIns="91432" bIns="45717">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20" name="Text Box 8"/>
          <p:cNvSpPr txBox="1">
            <a:spLocks noChangeArrowheads="1"/>
          </p:cNvSpPr>
          <p:nvPr/>
        </p:nvSpPr>
        <p:spPr bwMode="gray">
          <a:xfrm>
            <a:off x="6587351" y="4070018"/>
            <a:ext cx="2428348" cy="4154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lIns="91432" tIns="45717" rIns="91432" bIns="4571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100"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sz="2100"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22" name="Text Box 8"/>
          <p:cNvSpPr txBox="1">
            <a:spLocks noChangeArrowheads="1"/>
          </p:cNvSpPr>
          <p:nvPr/>
        </p:nvSpPr>
        <p:spPr bwMode="gray">
          <a:xfrm>
            <a:off x="6587348" y="5086123"/>
            <a:ext cx="2428349" cy="4154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lIns="91432" tIns="45717" rIns="91432" bIns="4571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100"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sz="2100"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25" name="流程图: 合并 24"/>
          <p:cNvSpPr/>
          <p:nvPr/>
        </p:nvSpPr>
        <p:spPr>
          <a:xfrm>
            <a:off x="7117527" y="4657726"/>
            <a:ext cx="638772" cy="343458"/>
          </a:xfrm>
          <a:prstGeom prst="flowChartMerge">
            <a:avLst/>
          </a:prstGeom>
          <a:gradFill flip="none" rotWithShape="1">
            <a:gsLst>
              <a:gs pos="0">
                <a:schemeClr val="bg1">
                  <a:lumMod val="75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21" name="流程图: 合并 20"/>
          <p:cNvSpPr/>
          <p:nvPr/>
        </p:nvSpPr>
        <p:spPr>
          <a:xfrm>
            <a:off x="7143315" y="3684706"/>
            <a:ext cx="638772" cy="343458"/>
          </a:xfrm>
          <a:prstGeom prst="flowChartMerge">
            <a:avLst/>
          </a:prstGeom>
          <a:gradFill flip="none" rotWithShape="1">
            <a:gsLst>
              <a:gs pos="0">
                <a:schemeClr val="bg1">
                  <a:lumMod val="75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11" name="圆角矩形 10"/>
          <p:cNvSpPr/>
          <p:nvPr/>
        </p:nvSpPr>
        <p:spPr>
          <a:xfrm>
            <a:off x="3263710" y="3019872"/>
            <a:ext cx="1434903" cy="260028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lIns="91432" tIns="45717" rIns="91432" bIns="45717" rtlCol="0" anchor="ctr"/>
          <a:lstStyle/>
          <a:p>
            <a:pPr algn="ctr"/>
            <a:endParaRPr lang="zh-CN" altLang="en-US"/>
          </a:p>
        </p:txBody>
      </p:sp>
      <p:sp>
        <p:nvSpPr>
          <p:cNvPr id="12" name="文本框 11"/>
          <p:cNvSpPr txBox="1"/>
          <p:nvPr/>
        </p:nvSpPr>
        <p:spPr>
          <a:xfrm>
            <a:off x="3474717" y="3310201"/>
            <a:ext cx="1012875" cy="1938986"/>
          </a:xfrm>
          <a:prstGeom prst="rect">
            <a:avLst/>
          </a:prstGeom>
          <a:noFill/>
        </p:spPr>
        <p:txBody>
          <a:bodyPr wrap="square" lIns="91432" tIns="45717" rIns="91432" bIns="45717" rtlCol="0">
            <a:spAutoFit/>
          </a:bodyPr>
          <a:lstStyle/>
          <a:p>
            <a:r>
              <a:rPr lang="zh-CN" altLang="en-US" sz="6000" b="1" dirty="0">
                <a:ln w="6600">
                  <a:solidFill>
                    <a:schemeClr val="accent2"/>
                  </a:solidFill>
                  <a:prstDash val="solid"/>
                </a:ln>
                <a:solidFill>
                  <a:srgbClr val="FFFF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目</a:t>
            </a:r>
            <a:endParaRPr lang="en-US" altLang="zh-CN" sz="6000" b="1" dirty="0">
              <a:ln w="6600">
                <a:solidFill>
                  <a:schemeClr val="accent2"/>
                </a:solidFill>
                <a:prstDash val="solid"/>
              </a:ln>
              <a:solidFill>
                <a:srgbClr val="FFFF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r>
              <a:rPr lang="zh-CN" altLang="en-US" sz="6000" b="1" dirty="0">
                <a:ln w="6600">
                  <a:solidFill>
                    <a:schemeClr val="accent2"/>
                  </a:solidFill>
                  <a:prstDash val="solid"/>
                </a:ln>
                <a:solidFill>
                  <a:srgbClr val="FFFF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录</a:t>
            </a:r>
          </a:p>
        </p:txBody>
      </p:sp>
      <p:sp>
        <p:nvSpPr>
          <p:cNvPr id="13" name="矩形 12"/>
          <p:cNvSpPr/>
          <p:nvPr/>
        </p:nvSpPr>
        <p:spPr>
          <a:xfrm>
            <a:off x="0" y="0"/>
            <a:ext cx="12192000" cy="151490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lIns="91432" tIns="45717" rIns="91432" bIns="45717" rtlCol="0" anchor="ctr"/>
          <a:lstStyle/>
          <a:p>
            <a:pPr algn="ctr"/>
            <a:endParaRPr lang="zh-CN" altLang="en-US"/>
          </a:p>
        </p:txBody>
      </p:sp>
      <p:sp>
        <p:nvSpPr>
          <p:cNvPr id="17" name="文本框 16"/>
          <p:cNvSpPr txBox="1"/>
          <p:nvPr/>
        </p:nvSpPr>
        <p:spPr>
          <a:xfrm>
            <a:off x="859644" y="101650"/>
            <a:ext cx="10863619" cy="1261878"/>
          </a:xfrm>
          <a:prstGeom prst="rect">
            <a:avLst/>
          </a:prstGeom>
          <a:noFill/>
        </p:spPr>
        <p:txBody>
          <a:bodyPr wrap="square" lIns="91432" tIns="45717" rIns="91432" bIns="45717" rtlCol="0">
            <a:spAutoFit/>
          </a:bodyPr>
          <a:lstStyle/>
          <a:p>
            <a:r>
              <a:rPr lang="zh-CN" altLang="zh-CN" sz="3800"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推进课程思政与思政课程建设</a:t>
            </a:r>
            <a:r>
              <a:rPr lang="en-US" altLang="zh-CN" sz="3800"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p>
          <a:p>
            <a:r>
              <a:rPr lang="en-US" altLang="zh-CN" sz="3800"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zh-CN" altLang="en-US" sz="3800"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构建全员、全课程的大思政教育体系</a:t>
            </a:r>
          </a:p>
        </p:txBody>
      </p:sp>
      <p:sp>
        <p:nvSpPr>
          <p:cNvPr id="23" name="灯片编号占位符 22"/>
          <p:cNvSpPr>
            <a:spLocks noGrp="1"/>
          </p:cNvSpPr>
          <p:nvPr>
            <p:ph type="sldNum" sz="quarter" idx="12"/>
          </p:nvPr>
        </p:nvSpPr>
        <p:spPr/>
        <p:txBody>
          <a:bodyPr/>
          <a:lstStyle/>
          <a:p>
            <a:fld id="{ED7A2945-2B0C-4FBA-B4E9-5BBD8269FC9E}" type="slidenum">
              <a:rPr lang="zh-CN" altLang="en-US" smtClean="0"/>
              <a:pPr/>
              <a:t>2</a:t>
            </a:fld>
            <a:endParaRPr lang="zh-CN" altLang="en-US"/>
          </a:p>
        </p:txBody>
      </p:sp>
    </p:spTree>
    <p:extLst>
      <p:ext uri="{BB962C8B-B14F-4D97-AF65-F5344CB8AC3E}">
        <p14:creationId xmlns:p14="http://schemas.microsoft.com/office/powerpoint/2010/main" xmlns="" val="119242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AutoShape 4"/>
          <p:cNvSpPr>
            <a:spLocks noChangeArrowheads="1"/>
          </p:cNvSpPr>
          <p:nvPr/>
        </p:nvSpPr>
        <p:spPr bwMode="gray">
          <a:xfrm>
            <a:off x="3018974" y="2159702"/>
            <a:ext cx="9173028" cy="2015723"/>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p:spPr>
        <p:txBody>
          <a:bodyPr wrap="none" lIns="91432" tIns="45717" rIns="91432" bIns="45717" anchor="ctr"/>
          <a:lstStyle/>
          <a:p>
            <a:endParaRPr lang="zh-CN" altLang="en-US"/>
          </a:p>
        </p:txBody>
      </p:sp>
      <p:sp>
        <p:nvSpPr>
          <p:cNvPr id="27" name="Text Box 8"/>
          <p:cNvSpPr txBox="1">
            <a:spLocks noChangeArrowheads="1"/>
          </p:cNvSpPr>
          <p:nvPr/>
        </p:nvSpPr>
        <p:spPr bwMode="gray">
          <a:xfrm>
            <a:off x="5422035" y="2509341"/>
            <a:ext cx="4781495" cy="1200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lIns="91432" tIns="45717" rIns="91432" bIns="4571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7200"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思政课程</a:t>
            </a:r>
            <a:endParaRPr lang="en-US" altLang="zh-CN" sz="7200"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3" name="矩形 2"/>
          <p:cNvSpPr/>
          <p:nvPr/>
        </p:nvSpPr>
        <p:spPr>
          <a:xfrm>
            <a:off x="0" y="2159702"/>
            <a:ext cx="3788229" cy="2015723"/>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18" name="TextBox 17"/>
          <p:cNvSpPr txBox="1"/>
          <p:nvPr/>
        </p:nvSpPr>
        <p:spPr>
          <a:xfrm>
            <a:off x="1161144" y="2351954"/>
            <a:ext cx="1857829" cy="1631210"/>
          </a:xfrm>
          <a:prstGeom prst="rect">
            <a:avLst/>
          </a:prstGeom>
          <a:noFill/>
        </p:spPr>
        <p:txBody>
          <a:bodyPr wrap="square" lIns="91432" tIns="45717" rIns="91432" bIns="45717" rtlCol="0">
            <a:spAutoFit/>
          </a:bodyPr>
          <a:lstStyle/>
          <a:p>
            <a:r>
              <a:rPr lang="zh-CN" altLang="en-US" sz="10000" dirty="0">
                <a:solidFill>
                  <a:schemeClr val="bg1"/>
                </a:solidFill>
                <a:effectLst>
                  <a:outerShdw blurRad="38100" dist="38100" dir="2700000" algn="tl">
                    <a:srgbClr val="000000">
                      <a:alpha val="43137"/>
                    </a:srgbClr>
                  </a:outerShdw>
                </a:effectLst>
                <a:latin typeface="黑体" pitchFamily="49" charset="-122"/>
                <a:ea typeface="黑体" pitchFamily="49" charset="-122"/>
              </a:rPr>
              <a:t>一</a:t>
            </a:r>
          </a:p>
        </p:txBody>
      </p:sp>
      <p:sp>
        <p:nvSpPr>
          <p:cNvPr id="6" name="灯片编号占位符 5"/>
          <p:cNvSpPr>
            <a:spLocks noGrp="1"/>
          </p:cNvSpPr>
          <p:nvPr>
            <p:ph type="sldNum" sz="quarter" idx="12"/>
          </p:nvPr>
        </p:nvSpPr>
        <p:spPr/>
        <p:txBody>
          <a:bodyPr/>
          <a:lstStyle/>
          <a:p>
            <a:fld id="{ED7A2945-2B0C-4FBA-B4E9-5BBD8269FC9E}" type="slidenum">
              <a:rPr lang="zh-CN" altLang="en-US" smtClean="0"/>
              <a:pPr/>
              <a:t>3</a:t>
            </a:fld>
            <a:endParaRPr lang="zh-CN" altLang="en-US"/>
          </a:p>
        </p:txBody>
      </p:sp>
    </p:spTree>
    <p:extLst>
      <p:ext uri="{BB962C8B-B14F-4D97-AF65-F5344CB8AC3E}">
        <p14:creationId xmlns:p14="http://schemas.microsoft.com/office/powerpoint/2010/main" xmlns="" val="3847555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右箭头 9"/>
          <p:cNvSpPr/>
          <p:nvPr/>
        </p:nvSpPr>
        <p:spPr>
          <a:xfrm>
            <a:off x="926121" y="3103336"/>
            <a:ext cx="4139369" cy="2837496"/>
          </a:xfrm>
          <a:prstGeom prst="rightArrow">
            <a:avLst/>
          </a:prstGeom>
          <a:gradFill flip="none" rotWithShape="1">
            <a:gsLst>
              <a:gs pos="0">
                <a:schemeClr val="bg1">
                  <a:lumMod val="85000"/>
                </a:scheme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effectLst>
                <a:outerShdw blurRad="38100" dist="38100" dir="2700000" algn="tl">
                  <a:srgbClr val="000000">
                    <a:alpha val="43137"/>
                  </a:srgbClr>
                </a:outerShdw>
              </a:effectLst>
            </a:endParaRPr>
          </a:p>
        </p:txBody>
      </p:sp>
      <p:sp>
        <p:nvSpPr>
          <p:cNvPr id="8" name="矩形 7"/>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一</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7"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思政课程</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3" name="文本框 22"/>
          <p:cNvSpPr txBox="1"/>
          <p:nvPr/>
        </p:nvSpPr>
        <p:spPr>
          <a:xfrm>
            <a:off x="402978" y="928123"/>
            <a:ext cx="11386049" cy="1692765"/>
          </a:xfrm>
          <a:prstGeom prst="rect">
            <a:avLst/>
          </a:prstGeom>
          <a:noFill/>
        </p:spPr>
        <p:txBody>
          <a:bodyPr wrap="square" lIns="91432" tIns="45717" rIns="91432" bIns="45717" rtlCol="0">
            <a:spAutoFit/>
          </a:bodyPr>
          <a:lstStyle/>
          <a:p>
            <a:r>
              <a:rPr lang="en-US" altLang="zh-CN" sz="2600" dirty="0">
                <a:latin typeface="楷体" panose="02010609060101010101" pitchFamily="49" charset="-122"/>
                <a:ea typeface="楷体" panose="02010609060101010101" pitchFamily="49" charset="-122"/>
              </a:rPr>
              <a:t>    </a:t>
            </a:r>
            <a:r>
              <a:rPr lang="zh-CN" altLang="zh-CN" sz="2600" dirty="0">
                <a:latin typeface="楷体" panose="02010609060101010101" pitchFamily="49" charset="-122"/>
                <a:ea typeface="楷体" panose="02010609060101010101" pitchFamily="49" charset="-122"/>
              </a:rPr>
              <a:t>思想政治理论课，即思政课程，承担着对全体在校大学生开展系统的马克思主义理论教育的重要任务，是高校思想政治工作的主渠道，同时也是提升大学生思想政治素质，实现“四个正确认识”的主渠道，也是社会主义大学的优势所在。</a:t>
            </a:r>
          </a:p>
        </p:txBody>
      </p:sp>
      <p:sp>
        <p:nvSpPr>
          <p:cNvPr id="2" name="矩形 1"/>
          <p:cNvSpPr/>
          <p:nvPr/>
        </p:nvSpPr>
        <p:spPr>
          <a:xfrm>
            <a:off x="610967" y="4142116"/>
            <a:ext cx="3743316" cy="446270"/>
          </a:xfrm>
          <a:prstGeom prst="rect">
            <a:avLst/>
          </a:prstGeom>
        </p:spPr>
        <p:txBody>
          <a:bodyPr wrap="none" lIns="91432" tIns="45717" rIns="91432" bIns="45717">
            <a:spAutoFit/>
          </a:bodyPr>
          <a:lstStyle/>
          <a:p>
            <a:r>
              <a:rPr lang="zh-CN" altLang="en-US" sz="2300" b="1" dirty="0">
                <a:solidFill>
                  <a:srgbClr val="000000"/>
                </a:solidFill>
                <a:latin typeface="黑体" pitchFamily="49" charset="-122"/>
                <a:ea typeface="黑体" pitchFamily="49" charset="-122"/>
              </a:rPr>
              <a:t>学生思想政治工作的切入点</a:t>
            </a:r>
            <a:endParaRPr lang="en-US" altLang="zh-CN" sz="2300" b="1" dirty="0">
              <a:solidFill>
                <a:srgbClr val="000000"/>
              </a:solidFill>
              <a:latin typeface="黑体" pitchFamily="49" charset="-122"/>
              <a:ea typeface="黑体" pitchFamily="49" charset="-122"/>
            </a:endParaRPr>
          </a:p>
        </p:txBody>
      </p:sp>
      <p:sp>
        <p:nvSpPr>
          <p:cNvPr id="9" name="圆角矩形 8"/>
          <p:cNvSpPr/>
          <p:nvPr/>
        </p:nvSpPr>
        <p:spPr>
          <a:xfrm>
            <a:off x="5021939" y="2741156"/>
            <a:ext cx="5689600" cy="724364"/>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7" name="TextBox 6"/>
          <p:cNvSpPr txBox="1"/>
          <p:nvPr/>
        </p:nvSpPr>
        <p:spPr>
          <a:xfrm>
            <a:off x="5021939" y="2813726"/>
            <a:ext cx="5689600" cy="523214"/>
          </a:xfrm>
          <a:prstGeom prst="rect">
            <a:avLst/>
          </a:prstGeom>
          <a:noFill/>
        </p:spPr>
        <p:txBody>
          <a:bodyPr wrap="square" lIns="91432" tIns="45717" rIns="91432" bIns="45717" rtlCol="0">
            <a:spAutoFit/>
          </a:bodyPr>
          <a:lstStyle/>
          <a:p>
            <a:pPr algn="ctr"/>
            <a:r>
              <a:rPr lang="zh-CN" altLang="en-US" sz="2800" dirty="0">
                <a:solidFill>
                  <a:schemeClr val="bg1"/>
                </a:solidFill>
                <a:effectLst>
                  <a:outerShdw blurRad="38100" dist="38100" dir="2700000" algn="tl">
                    <a:srgbClr val="000000">
                      <a:alpha val="43137"/>
                    </a:srgbClr>
                  </a:outerShdw>
                </a:effectLst>
                <a:latin typeface="黑体" pitchFamily="49" charset="-122"/>
                <a:ea typeface="黑体" pitchFamily="49" charset="-122"/>
              </a:rPr>
              <a:t>正确认识世界和中国发展大势</a:t>
            </a:r>
            <a:endParaRPr lang="en-US" altLang="zh-CN" sz="2800" dirty="0">
              <a:solidFill>
                <a:schemeClr val="bg1"/>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14" name="圆角矩形 13"/>
          <p:cNvSpPr/>
          <p:nvPr/>
        </p:nvSpPr>
        <p:spPr>
          <a:xfrm>
            <a:off x="5043713" y="3706340"/>
            <a:ext cx="5689600" cy="724364"/>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15" name="TextBox 14"/>
          <p:cNvSpPr txBox="1"/>
          <p:nvPr/>
        </p:nvSpPr>
        <p:spPr>
          <a:xfrm>
            <a:off x="5043713" y="3778910"/>
            <a:ext cx="5689600" cy="523214"/>
          </a:xfrm>
          <a:prstGeom prst="rect">
            <a:avLst/>
          </a:prstGeom>
          <a:noFill/>
        </p:spPr>
        <p:txBody>
          <a:bodyPr wrap="square" lIns="91432" tIns="45717" rIns="91432" bIns="45717" rtlCol="0">
            <a:spAutoFit/>
          </a:bodyPr>
          <a:lstStyle/>
          <a:p>
            <a:pPr algn="ctr"/>
            <a:r>
              <a:rPr lang="zh-CN" altLang="en-US" sz="2800" dirty="0">
                <a:solidFill>
                  <a:schemeClr val="bg1"/>
                </a:solidFill>
                <a:effectLst>
                  <a:outerShdw blurRad="38100" dist="38100" dir="2700000" algn="tl">
                    <a:srgbClr val="000000">
                      <a:alpha val="43137"/>
                    </a:srgbClr>
                  </a:outerShdw>
                </a:effectLst>
                <a:latin typeface="黑体" pitchFamily="49" charset="-122"/>
                <a:ea typeface="黑体" pitchFamily="49" charset="-122"/>
              </a:rPr>
              <a:t>正确认识中国特色和国际比较</a:t>
            </a:r>
            <a:endParaRPr lang="en-US" altLang="zh-CN" sz="2800" dirty="0">
              <a:solidFill>
                <a:schemeClr val="bg1"/>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16" name="圆角矩形 15"/>
          <p:cNvSpPr/>
          <p:nvPr/>
        </p:nvSpPr>
        <p:spPr>
          <a:xfrm>
            <a:off x="5065487" y="4642496"/>
            <a:ext cx="5689600" cy="72436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19" name="TextBox 18"/>
          <p:cNvSpPr txBox="1"/>
          <p:nvPr/>
        </p:nvSpPr>
        <p:spPr>
          <a:xfrm>
            <a:off x="5065487" y="4715066"/>
            <a:ext cx="5689600" cy="523214"/>
          </a:xfrm>
          <a:prstGeom prst="rect">
            <a:avLst/>
          </a:prstGeom>
          <a:noFill/>
        </p:spPr>
        <p:txBody>
          <a:bodyPr wrap="square" lIns="91432" tIns="45717" rIns="91432" bIns="45717" rtlCol="0">
            <a:spAutoFit/>
          </a:bodyPr>
          <a:lstStyle/>
          <a:p>
            <a:pPr algn="ctr"/>
            <a:r>
              <a:rPr lang="zh-CN" altLang="en-US" sz="2800" dirty="0">
                <a:solidFill>
                  <a:schemeClr val="bg1"/>
                </a:solidFill>
                <a:effectLst>
                  <a:outerShdw blurRad="38100" dist="38100" dir="2700000" algn="tl">
                    <a:srgbClr val="000000">
                      <a:alpha val="43137"/>
                    </a:srgbClr>
                  </a:outerShdw>
                </a:effectLst>
                <a:latin typeface="黑体" pitchFamily="49" charset="-122"/>
                <a:ea typeface="黑体" pitchFamily="49" charset="-122"/>
              </a:rPr>
              <a:t>正确认识时代责任和历史使命</a:t>
            </a:r>
            <a:endParaRPr lang="en-US" altLang="zh-CN" sz="2800" dirty="0">
              <a:solidFill>
                <a:schemeClr val="bg1"/>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20" name="圆角矩形 19"/>
          <p:cNvSpPr/>
          <p:nvPr/>
        </p:nvSpPr>
        <p:spPr>
          <a:xfrm>
            <a:off x="5072747" y="5578652"/>
            <a:ext cx="5689600" cy="724364"/>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21" name="TextBox 20"/>
          <p:cNvSpPr txBox="1"/>
          <p:nvPr/>
        </p:nvSpPr>
        <p:spPr>
          <a:xfrm>
            <a:off x="5072747" y="5651222"/>
            <a:ext cx="5689600" cy="523214"/>
          </a:xfrm>
          <a:prstGeom prst="rect">
            <a:avLst/>
          </a:prstGeom>
          <a:noFill/>
        </p:spPr>
        <p:txBody>
          <a:bodyPr wrap="square" lIns="91432" tIns="45717" rIns="91432" bIns="45717" rtlCol="0">
            <a:spAutoFit/>
          </a:bodyPr>
          <a:lstStyle/>
          <a:p>
            <a:pPr algn="ctr"/>
            <a:r>
              <a:rPr lang="zh-CN" altLang="en-US" sz="2800" dirty="0">
                <a:solidFill>
                  <a:schemeClr val="bg1"/>
                </a:solidFill>
                <a:effectLst>
                  <a:outerShdw blurRad="38100" dist="38100" dir="2700000" algn="tl">
                    <a:srgbClr val="000000">
                      <a:alpha val="43137"/>
                    </a:srgbClr>
                  </a:outerShdw>
                </a:effectLst>
                <a:latin typeface="黑体" pitchFamily="49" charset="-122"/>
                <a:ea typeface="黑体" pitchFamily="49" charset="-122"/>
              </a:rPr>
              <a:t>正确认识远大抱负和脚踏实地</a:t>
            </a:r>
            <a:endParaRPr lang="en-US" altLang="zh-CN" sz="2800" dirty="0">
              <a:solidFill>
                <a:schemeClr val="bg1"/>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22" name="灯片编号占位符 21"/>
          <p:cNvSpPr>
            <a:spLocks noGrp="1"/>
          </p:cNvSpPr>
          <p:nvPr>
            <p:ph type="sldNum" sz="quarter" idx="12"/>
          </p:nvPr>
        </p:nvSpPr>
        <p:spPr/>
        <p:txBody>
          <a:bodyPr/>
          <a:lstStyle/>
          <a:p>
            <a:fld id="{ED7A2945-2B0C-4FBA-B4E9-5BBD8269FC9E}" type="slidenum">
              <a:rPr lang="zh-CN" altLang="en-US" smtClean="0"/>
              <a:pPr/>
              <a:t>4</a:t>
            </a:fld>
            <a:endParaRPr lang="zh-CN" altLang="en-US"/>
          </a:p>
        </p:txBody>
      </p:sp>
    </p:spTree>
    <p:extLst>
      <p:ext uri="{BB962C8B-B14F-4D97-AF65-F5344CB8AC3E}">
        <p14:creationId xmlns:p14="http://schemas.microsoft.com/office/powerpoint/2010/main" xmlns="" val="4251909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一</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7"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思政课程</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3" name="文本框 22"/>
          <p:cNvSpPr txBox="1"/>
          <p:nvPr/>
        </p:nvSpPr>
        <p:spPr>
          <a:xfrm>
            <a:off x="957762" y="3858686"/>
            <a:ext cx="2790167" cy="143115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32" tIns="45717" rIns="91432" bIns="45717" rtlCol="0">
            <a:spAutoFit/>
          </a:bodyPr>
          <a:lstStyle/>
          <a:p>
            <a:r>
              <a:rPr lang="zh-CN" altLang="zh-CN" sz="2900" dirty="0">
                <a:latin typeface="楷体" panose="02010609060101010101" pitchFamily="49" charset="-122"/>
                <a:ea typeface="楷体" panose="02010609060101010101" pitchFamily="49" charset="-122"/>
              </a:rPr>
              <a:t>目前本科</a:t>
            </a:r>
            <a:r>
              <a:rPr lang="en-US" altLang="zh-CN" sz="2900" dirty="0">
                <a:latin typeface="楷体" panose="02010609060101010101" pitchFamily="49" charset="-122"/>
                <a:ea typeface="楷体" panose="02010609060101010101" pitchFamily="49" charset="-122"/>
              </a:rPr>
              <a:t>4</a:t>
            </a:r>
            <a:r>
              <a:rPr lang="zh-CN" altLang="zh-CN" sz="2900" dirty="0">
                <a:latin typeface="楷体" panose="02010609060101010101" pitchFamily="49" charset="-122"/>
                <a:ea typeface="楷体" panose="02010609060101010101" pitchFamily="49" charset="-122"/>
              </a:rPr>
              <a:t>门课程、高职高专</a:t>
            </a:r>
            <a:r>
              <a:rPr lang="en-US" altLang="zh-CN" sz="2900" dirty="0">
                <a:latin typeface="楷体" panose="02010609060101010101" pitchFamily="49" charset="-122"/>
                <a:ea typeface="楷体" panose="02010609060101010101" pitchFamily="49" charset="-122"/>
              </a:rPr>
              <a:t>2</a:t>
            </a:r>
            <a:r>
              <a:rPr lang="zh-CN" altLang="zh-CN" sz="2900" dirty="0">
                <a:latin typeface="楷体" panose="02010609060101010101" pitchFamily="49" charset="-122"/>
                <a:ea typeface="楷体" panose="02010609060101010101" pitchFamily="49" charset="-122"/>
              </a:rPr>
              <a:t>门课程。</a:t>
            </a:r>
          </a:p>
        </p:txBody>
      </p:sp>
      <p:pic>
        <p:nvPicPr>
          <p:cNvPr id="12" name="Picture 3" descr="T:\从思政课程走向课程思政\IMG_20181017_141315.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70084" y="1920910"/>
            <a:ext cx="2820521" cy="36551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Lst>
        </p:spPr>
      </p:pic>
      <p:pic>
        <p:nvPicPr>
          <p:cNvPr id="13" name="Picture 4" descr="T:\从思政课程走向课程思政\IMG_20181017_14133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641957" y="1920911"/>
            <a:ext cx="2808339" cy="36551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Lst>
        </p:spPr>
      </p:pic>
      <p:sp>
        <p:nvSpPr>
          <p:cNvPr id="2" name="圆角矩形 1"/>
          <p:cNvSpPr/>
          <p:nvPr/>
        </p:nvSpPr>
        <p:spPr>
          <a:xfrm>
            <a:off x="4078519" y="1567546"/>
            <a:ext cx="6647543" cy="4368800"/>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14" name="灯片编号占位符 13"/>
          <p:cNvSpPr>
            <a:spLocks noGrp="1"/>
          </p:cNvSpPr>
          <p:nvPr>
            <p:ph type="sldNum" sz="quarter" idx="12"/>
          </p:nvPr>
        </p:nvSpPr>
        <p:spPr/>
        <p:txBody>
          <a:bodyPr/>
          <a:lstStyle/>
          <a:p>
            <a:fld id="{ED7A2945-2B0C-4FBA-B4E9-5BBD8269FC9E}" type="slidenum">
              <a:rPr lang="zh-CN" altLang="en-US" smtClean="0"/>
              <a:pPr/>
              <a:t>5</a:t>
            </a:fld>
            <a:endParaRPr lang="zh-CN" altLang="en-US"/>
          </a:p>
        </p:txBody>
      </p:sp>
    </p:spTree>
    <p:extLst>
      <p:ext uri="{BB962C8B-B14F-4D97-AF65-F5344CB8AC3E}">
        <p14:creationId xmlns:p14="http://schemas.microsoft.com/office/powerpoint/2010/main" xmlns="" val="2704364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一</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7"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思政课程</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pic>
        <p:nvPicPr>
          <p:cNvPr id="2052" name="Picture 4" descr="http://qnzz.youth.cn/zhuanti/shzyll/tbhdp/201612/W02016123058200413746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9323" y="1319805"/>
            <a:ext cx="5030812" cy="42566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矩形 1"/>
          <p:cNvSpPr/>
          <p:nvPr/>
        </p:nvSpPr>
        <p:spPr>
          <a:xfrm>
            <a:off x="6112765" y="1868832"/>
            <a:ext cx="5517931" cy="3539424"/>
          </a:xfrm>
          <a:prstGeom prst="rect">
            <a:avLst/>
          </a:prstGeom>
        </p:spPr>
        <p:txBody>
          <a:bodyPr wrap="square" lIns="91432" tIns="45717" rIns="91432" bIns="45717">
            <a:spAutoFit/>
          </a:bodyPr>
          <a:lstStyle/>
          <a:p>
            <a:pPr marL="457164" indent="-457164">
              <a:buFont typeface="Wingdings" pitchFamily="2" charset="2"/>
              <a:buChar char="Ø"/>
            </a:pPr>
            <a:r>
              <a:rPr lang="en-US" altLang="zh-CN" sz="2800" dirty="0">
                <a:latin typeface="楷体" panose="02010609060101010101" pitchFamily="49" charset="-122"/>
                <a:ea typeface="楷体" panose="02010609060101010101" pitchFamily="49" charset="-122"/>
              </a:rPr>
              <a:t>2016</a:t>
            </a:r>
            <a:r>
              <a:rPr lang="zh-CN" altLang="zh-CN" sz="2800" dirty="0">
                <a:latin typeface="楷体" panose="02010609060101010101" pitchFamily="49" charset="-122"/>
                <a:ea typeface="楷体" panose="02010609060101010101" pitchFamily="49" charset="-122"/>
              </a:rPr>
              <a:t>年</a:t>
            </a:r>
            <a:r>
              <a:rPr lang="en-US" altLang="zh-CN" sz="2800" dirty="0">
                <a:latin typeface="楷体" panose="02010609060101010101" pitchFamily="49" charset="-122"/>
                <a:ea typeface="楷体" panose="02010609060101010101" pitchFamily="49" charset="-122"/>
              </a:rPr>
              <a:t>12</a:t>
            </a:r>
            <a:r>
              <a:rPr lang="zh-CN" altLang="zh-CN" sz="2800" dirty="0">
                <a:latin typeface="楷体" panose="02010609060101010101" pitchFamily="49" charset="-122"/>
                <a:ea typeface="楷体" panose="02010609060101010101" pitchFamily="49" charset="-122"/>
              </a:rPr>
              <a:t>月，习近平总书记在全国高校思想政治工作会议上的重要讲话中指出“要用好课堂教学这个主渠道，思想政治理论课要坚持在改进中加强，提升思想政治教育亲和力和针对性，满足学生成长发展需求和期待”。</a:t>
            </a:r>
          </a:p>
        </p:txBody>
      </p:sp>
      <p:sp>
        <p:nvSpPr>
          <p:cNvPr id="10" name="灯片编号占位符 9"/>
          <p:cNvSpPr>
            <a:spLocks noGrp="1"/>
          </p:cNvSpPr>
          <p:nvPr>
            <p:ph type="sldNum" sz="quarter" idx="12"/>
          </p:nvPr>
        </p:nvSpPr>
        <p:spPr/>
        <p:txBody>
          <a:bodyPr/>
          <a:lstStyle/>
          <a:p>
            <a:fld id="{ED7A2945-2B0C-4FBA-B4E9-5BBD8269FC9E}" type="slidenum">
              <a:rPr lang="zh-CN" altLang="en-US" smtClean="0"/>
              <a:pPr/>
              <a:t>6</a:t>
            </a:fld>
            <a:endParaRPr lang="zh-CN" altLang="en-US"/>
          </a:p>
        </p:txBody>
      </p:sp>
    </p:spTree>
    <p:extLst>
      <p:ext uri="{BB962C8B-B14F-4D97-AF65-F5344CB8AC3E}">
        <p14:creationId xmlns:p14="http://schemas.microsoft.com/office/powerpoint/2010/main" xmlns="" val="363663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一</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7"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思政课程</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3" name="矩形 2"/>
          <p:cNvSpPr/>
          <p:nvPr/>
        </p:nvSpPr>
        <p:spPr>
          <a:xfrm>
            <a:off x="273265" y="867128"/>
            <a:ext cx="11724297" cy="954101"/>
          </a:xfrm>
          <a:prstGeom prst="rect">
            <a:avLst/>
          </a:prstGeom>
        </p:spPr>
        <p:txBody>
          <a:bodyPr wrap="square" lIns="91432" tIns="45717" rIns="91432" bIns="45717">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altLang="zh-CN"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anose="02010609060101010101" pitchFamily="49" charset="-122"/>
                <a:ea typeface="黑体" panose="02010609060101010101" pitchFamily="49" charset="-122"/>
              </a:rPr>
              <a:t>    </a:t>
            </a:r>
            <a:r>
              <a:rPr lang="zh-CN" altLang="zh-CN"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anose="02010609060101010101" pitchFamily="49" charset="-122"/>
                <a:ea typeface="黑体" panose="02010609060101010101" pitchFamily="49" charset="-122"/>
              </a:rPr>
              <a:t>突出思想政治理论课的核心地位，发挥思想政治教育主渠道作用，打好思政课教学质量提升的攻坚战。</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31960" y="2223182"/>
            <a:ext cx="5267325" cy="4124326"/>
          </a:xfrm>
          <a:prstGeom prst="rect">
            <a:avLst/>
          </a:prstGeom>
          <a:noFill/>
          <a:ln w="38100">
            <a:solidFill>
              <a:schemeClr val="accent2"/>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矩形 1"/>
          <p:cNvSpPr/>
          <p:nvPr/>
        </p:nvSpPr>
        <p:spPr>
          <a:xfrm>
            <a:off x="6429872" y="1893359"/>
            <a:ext cx="5142016" cy="5693860"/>
          </a:xfrm>
          <a:prstGeom prst="rect">
            <a:avLst/>
          </a:prstGeom>
        </p:spPr>
        <p:txBody>
          <a:bodyPr wrap="square" lIns="91432" tIns="45717" rIns="91432" bIns="45717">
            <a:spAutoFit/>
          </a:bodyPr>
          <a:lstStyle/>
          <a:p>
            <a:pPr marL="342872" indent="-342872">
              <a:buClr>
                <a:schemeClr val="accent2"/>
              </a:buClr>
              <a:buFont typeface="Wingdings" pitchFamily="2" charset="2"/>
              <a:buChar char="Ø"/>
            </a:pPr>
            <a:r>
              <a:rPr lang="zh-CN" altLang="zh-CN" sz="2600" dirty="0">
                <a:solidFill>
                  <a:prstClr val="black"/>
                </a:solidFill>
                <a:latin typeface="楷体" panose="02010609060101010101" pitchFamily="49" charset="-122"/>
                <a:ea typeface="楷体" panose="02010609060101010101" pitchFamily="49" charset="-122"/>
              </a:rPr>
              <a:t>教育部党组将</a:t>
            </a:r>
            <a:r>
              <a:rPr lang="en-US" altLang="zh-CN" sz="2600" dirty="0">
                <a:solidFill>
                  <a:prstClr val="black"/>
                </a:solidFill>
                <a:latin typeface="楷体" panose="02010609060101010101" pitchFamily="49" charset="-122"/>
                <a:ea typeface="楷体" panose="02010609060101010101" pitchFamily="49" charset="-122"/>
              </a:rPr>
              <a:t>2017</a:t>
            </a:r>
            <a:r>
              <a:rPr lang="zh-CN" altLang="zh-CN" sz="2600" dirty="0">
                <a:solidFill>
                  <a:prstClr val="black"/>
                </a:solidFill>
                <a:latin typeface="楷体" panose="02010609060101010101" pitchFamily="49" charset="-122"/>
                <a:ea typeface="楷体" panose="02010609060101010101" pitchFamily="49" charset="-122"/>
              </a:rPr>
              <a:t>年定为“高校思政课教学质量年”，以质量年专项工作为抓手，打一场提高高校思政课质量和水平的攻坚战。</a:t>
            </a:r>
            <a:endParaRPr lang="en-US" altLang="zh-CN" sz="2600" dirty="0">
              <a:solidFill>
                <a:prstClr val="black"/>
              </a:solidFill>
              <a:latin typeface="楷体" panose="02010609060101010101" pitchFamily="49" charset="-122"/>
              <a:ea typeface="楷体" panose="02010609060101010101" pitchFamily="49" charset="-122"/>
            </a:endParaRPr>
          </a:p>
          <a:p>
            <a:pPr marL="342872" indent="-342872">
              <a:buClr>
                <a:schemeClr val="accent2"/>
              </a:buClr>
              <a:buFont typeface="Wingdings" pitchFamily="2" charset="2"/>
              <a:buChar char="Ø"/>
            </a:pPr>
            <a:r>
              <a:rPr lang="en-US" altLang="zh-CN" sz="2600" dirty="0">
                <a:solidFill>
                  <a:prstClr val="black"/>
                </a:solidFill>
                <a:latin typeface="楷体" panose="02010609060101010101" pitchFamily="49" charset="-122"/>
                <a:ea typeface="楷体" panose="02010609060101010101" pitchFamily="49" charset="-122"/>
              </a:rPr>
              <a:t>5</a:t>
            </a:r>
            <a:r>
              <a:rPr lang="zh-CN" altLang="zh-CN" sz="2600" dirty="0">
                <a:solidFill>
                  <a:prstClr val="black"/>
                </a:solidFill>
                <a:latin typeface="楷体" panose="02010609060101010101" pitchFamily="49" charset="-122"/>
                <a:ea typeface="楷体" panose="02010609060101010101" pitchFamily="49" charset="-122"/>
              </a:rPr>
              <a:t>月至</a:t>
            </a:r>
            <a:r>
              <a:rPr lang="en-US" altLang="zh-CN" sz="2600" dirty="0">
                <a:solidFill>
                  <a:prstClr val="black"/>
                </a:solidFill>
                <a:latin typeface="楷体" panose="02010609060101010101" pitchFamily="49" charset="-122"/>
                <a:ea typeface="楷体" panose="02010609060101010101" pitchFamily="49" charset="-122"/>
              </a:rPr>
              <a:t>10</a:t>
            </a:r>
            <a:r>
              <a:rPr lang="zh-CN" altLang="zh-CN" sz="2600" dirty="0">
                <a:solidFill>
                  <a:prstClr val="black"/>
                </a:solidFill>
                <a:latin typeface="楷体" panose="02010609060101010101" pitchFamily="49" charset="-122"/>
                <a:ea typeface="楷体" panose="02010609060101010101" pitchFamily="49" charset="-122"/>
              </a:rPr>
              <a:t>月，教育部组织开展了以领导带队调研、专家听课调研、校地特色调研、课题专项调研等多种形式的思政课建设情况大调研。</a:t>
            </a:r>
            <a:endParaRPr lang="en-US" altLang="zh-CN" sz="2600" dirty="0">
              <a:solidFill>
                <a:prstClr val="black"/>
              </a:solidFill>
              <a:latin typeface="楷体" panose="02010609060101010101" pitchFamily="49" charset="-122"/>
              <a:ea typeface="楷体" panose="02010609060101010101" pitchFamily="49" charset="-122"/>
            </a:endParaRPr>
          </a:p>
          <a:p>
            <a:pPr marL="342872" indent="-342872" algn="just">
              <a:buClr>
                <a:schemeClr val="accent2"/>
              </a:buClr>
              <a:buFont typeface="Wingdings" pitchFamily="2" charset="2"/>
              <a:buChar char="Ø"/>
            </a:pPr>
            <a:r>
              <a:rPr lang="zh-CN" altLang="zh-CN" sz="2600" dirty="0">
                <a:solidFill>
                  <a:prstClr val="black"/>
                </a:solidFill>
                <a:latin typeface="楷体" panose="02010609060101010101" pitchFamily="49" charset="-122"/>
                <a:ea typeface="楷体" panose="02010609060101010101" pitchFamily="49" charset="-122"/>
              </a:rPr>
              <a:t>建立了由</a:t>
            </a:r>
            <a:r>
              <a:rPr lang="en-US" altLang="zh-CN" sz="2600" dirty="0">
                <a:solidFill>
                  <a:prstClr val="black"/>
                </a:solidFill>
                <a:latin typeface="楷体" panose="02010609060101010101" pitchFamily="49" charset="-122"/>
                <a:ea typeface="楷体" panose="02010609060101010101" pitchFamily="49" charset="-122"/>
              </a:rPr>
              <a:t>2516</a:t>
            </a:r>
            <a:r>
              <a:rPr lang="zh-CN" altLang="zh-CN" sz="2600" dirty="0">
                <a:solidFill>
                  <a:prstClr val="black"/>
                </a:solidFill>
                <a:latin typeface="楷体" panose="02010609060101010101" pitchFamily="49" charset="-122"/>
                <a:ea typeface="楷体" panose="02010609060101010101" pitchFamily="49" charset="-122"/>
              </a:rPr>
              <a:t>所普通高校的</a:t>
            </a:r>
            <a:r>
              <a:rPr lang="en-US" altLang="zh-CN" sz="2600" dirty="0">
                <a:solidFill>
                  <a:prstClr val="black"/>
                </a:solidFill>
                <a:latin typeface="楷体" panose="02010609060101010101" pitchFamily="49" charset="-122"/>
                <a:ea typeface="楷体" panose="02010609060101010101" pitchFamily="49" charset="-122"/>
              </a:rPr>
              <a:t>3000</a:t>
            </a:r>
            <a:r>
              <a:rPr lang="zh-CN" altLang="zh-CN" sz="2600" dirty="0">
                <a:solidFill>
                  <a:prstClr val="black"/>
                </a:solidFill>
                <a:latin typeface="楷体" panose="02010609060101010101" pitchFamily="49" charset="-122"/>
                <a:ea typeface="楷体" panose="02010609060101010101" pitchFamily="49" charset="-122"/>
              </a:rPr>
              <a:t>堂思政课、</a:t>
            </a:r>
            <a:r>
              <a:rPr lang="en-US" altLang="zh-CN" sz="2600" dirty="0">
                <a:solidFill>
                  <a:prstClr val="black"/>
                </a:solidFill>
                <a:latin typeface="楷体" panose="02010609060101010101" pitchFamily="49" charset="-122"/>
                <a:ea typeface="楷体" panose="02010609060101010101" pitchFamily="49" charset="-122"/>
              </a:rPr>
              <a:t>30000</a:t>
            </a:r>
            <a:r>
              <a:rPr lang="zh-CN" altLang="zh-CN" sz="2600" dirty="0">
                <a:solidFill>
                  <a:prstClr val="black"/>
                </a:solidFill>
                <a:latin typeface="楷体" panose="02010609060101010101" pitchFamily="49" charset="-122"/>
                <a:ea typeface="楷体" panose="02010609060101010101" pitchFamily="49" charset="-122"/>
              </a:rPr>
              <a:t>多份学生问卷所组成的全样本数据库。</a:t>
            </a:r>
          </a:p>
          <a:p>
            <a:endParaRPr lang="zh-CN" altLang="en-US" sz="2600" dirty="0"/>
          </a:p>
        </p:txBody>
      </p:sp>
      <p:sp>
        <p:nvSpPr>
          <p:cNvPr id="12" name="灯片编号占位符 11"/>
          <p:cNvSpPr>
            <a:spLocks noGrp="1"/>
          </p:cNvSpPr>
          <p:nvPr>
            <p:ph type="sldNum" sz="quarter" idx="12"/>
          </p:nvPr>
        </p:nvSpPr>
        <p:spPr/>
        <p:txBody>
          <a:bodyPr/>
          <a:lstStyle/>
          <a:p>
            <a:fld id="{ED7A2945-2B0C-4FBA-B4E9-5BBD8269FC9E}" type="slidenum">
              <a:rPr lang="zh-CN" altLang="en-US" smtClean="0"/>
              <a:pPr/>
              <a:t>7</a:t>
            </a:fld>
            <a:endParaRPr lang="zh-CN" altLang="en-US"/>
          </a:p>
        </p:txBody>
      </p:sp>
    </p:spTree>
    <p:extLst>
      <p:ext uri="{BB962C8B-B14F-4D97-AF65-F5344CB8AC3E}">
        <p14:creationId xmlns:p14="http://schemas.microsoft.com/office/powerpoint/2010/main" xmlns="" val="2399093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4"/>
          <p:cNvSpPr>
            <a:spLocks noChangeArrowheads="1"/>
          </p:cNvSpPr>
          <p:nvPr/>
        </p:nvSpPr>
        <p:spPr bwMode="gray">
          <a:xfrm>
            <a:off x="3018974" y="2159702"/>
            <a:ext cx="9173028" cy="2015723"/>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p:spPr>
        <p:txBody>
          <a:bodyPr wrap="none" lIns="91432" tIns="45717" rIns="91432" bIns="45717" anchor="ctr"/>
          <a:lstStyle/>
          <a:p>
            <a:endParaRPr lang="zh-CN" altLang="en-US"/>
          </a:p>
        </p:txBody>
      </p:sp>
      <p:sp>
        <p:nvSpPr>
          <p:cNvPr id="12" name="Text Box 8"/>
          <p:cNvSpPr txBox="1">
            <a:spLocks noChangeArrowheads="1"/>
          </p:cNvSpPr>
          <p:nvPr/>
        </p:nvSpPr>
        <p:spPr bwMode="gray">
          <a:xfrm>
            <a:off x="5422035" y="2509341"/>
            <a:ext cx="4781495" cy="1200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lIns="91432" tIns="45717" rIns="91432" bIns="4571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7200"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sz="7200"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13" name="矩形 12"/>
          <p:cNvSpPr/>
          <p:nvPr/>
        </p:nvSpPr>
        <p:spPr>
          <a:xfrm>
            <a:off x="0" y="2159702"/>
            <a:ext cx="3788229" cy="2015723"/>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14" name="TextBox 13"/>
          <p:cNvSpPr txBox="1"/>
          <p:nvPr/>
        </p:nvSpPr>
        <p:spPr>
          <a:xfrm>
            <a:off x="1161144" y="2351954"/>
            <a:ext cx="1857829" cy="1631210"/>
          </a:xfrm>
          <a:prstGeom prst="rect">
            <a:avLst/>
          </a:prstGeom>
          <a:noFill/>
        </p:spPr>
        <p:txBody>
          <a:bodyPr wrap="square" lIns="91432" tIns="45717" rIns="91432" bIns="45717" rtlCol="0">
            <a:spAutoFit/>
          </a:bodyPr>
          <a:lstStyle/>
          <a:p>
            <a:r>
              <a:rPr lang="zh-CN" altLang="en-US" sz="10000" dirty="0">
                <a:solidFill>
                  <a:schemeClr val="bg1"/>
                </a:solidFill>
                <a:effectLst>
                  <a:outerShdw blurRad="38100" dist="38100" dir="2700000" algn="tl">
                    <a:srgbClr val="000000">
                      <a:alpha val="43137"/>
                    </a:srgbClr>
                  </a:outerShdw>
                </a:effectLst>
                <a:latin typeface="黑体" pitchFamily="49" charset="-122"/>
                <a:ea typeface="黑体" pitchFamily="49" charset="-122"/>
              </a:rPr>
              <a:t>二</a:t>
            </a:r>
          </a:p>
        </p:txBody>
      </p:sp>
      <p:sp>
        <p:nvSpPr>
          <p:cNvPr id="6" name="灯片编号占位符 5"/>
          <p:cNvSpPr>
            <a:spLocks noGrp="1"/>
          </p:cNvSpPr>
          <p:nvPr>
            <p:ph type="sldNum" sz="quarter" idx="12"/>
          </p:nvPr>
        </p:nvSpPr>
        <p:spPr/>
        <p:txBody>
          <a:bodyPr/>
          <a:lstStyle/>
          <a:p>
            <a:fld id="{ED7A2945-2B0C-4FBA-B4E9-5BBD8269FC9E}" type="slidenum">
              <a:rPr lang="zh-CN" altLang="en-US" smtClean="0"/>
              <a:pPr/>
              <a:t>8</a:t>
            </a:fld>
            <a:endParaRPr lang="zh-CN" altLang="en-US"/>
          </a:p>
        </p:txBody>
      </p:sp>
    </p:spTree>
    <p:extLst>
      <p:ext uri="{BB962C8B-B14F-4D97-AF65-F5344CB8AC3E}">
        <p14:creationId xmlns:p14="http://schemas.microsoft.com/office/powerpoint/2010/main" xmlns="" val="3818139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6"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691103" y="1206792"/>
            <a:ext cx="10513708" cy="2246763"/>
          </a:xfrm>
          <a:prstGeom prst="rect">
            <a:avLst/>
          </a:prstGeom>
        </p:spPr>
        <p:txBody>
          <a:bodyPr wrap="square" lIns="91432" tIns="45717" rIns="91432" bIns="45717">
            <a:spAutoFit/>
          </a:bodyPr>
          <a:lstStyle/>
          <a:p>
            <a:r>
              <a:rPr lang="en-US" altLang="zh-CN" sz="2800" dirty="0">
                <a:latin typeface="楷体" panose="02010609060101010101" pitchFamily="49" charset="-122"/>
                <a:ea typeface="楷体" panose="02010609060101010101" pitchFamily="49" charset="-122"/>
              </a:rPr>
              <a:t>    </a:t>
            </a:r>
            <a:r>
              <a:rPr lang="zh-CN" altLang="zh-CN" sz="2800" dirty="0">
                <a:latin typeface="楷体" panose="02010609060101010101" pitchFamily="49" charset="-122"/>
                <a:ea typeface="楷体" panose="02010609060101010101" pitchFamily="49" charset="-122"/>
              </a:rPr>
              <a:t>将马克思主义理论贯穿教学和研究的全过程，深入发掘各类课程的思想政治理论教育资源，从</a:t>
            </a:r>
            <a:r>
              <a:rPr lang="zh-CN" altLang="zh-CN" sz="2800" dirty="0">
                <a:solidFill>
                  <a:srgbClr val="FF0000"/>
                </a:solidFill>
                <a:latin typeface="楷体" panose="02010609060101010101" pitchFamily="49" charset="-122"/>
                <a:ea typeface="楷体" panose="02010609060101010101" pitchFamily="49" charset="-122"/>
              </a:rPr>
              <a:t>战略高度</a:t>
            </a:r>
            <a:r>
              <a:rPr lang="zh-CN" altLang="zh-CN" sz="2800" dirty="0">
                <a:latin typeface="楷体" panose="02010609060101010101" pitchFamily="49" charset="-122"/>
                <a:ea typeface="楷体" panose="02010609060101010101" pitchFamily="49" charset="-122"/>
              </a:rPr>
              <a:t>构建思想政治理论课、综合素养课程、专业教育课程三位一体的思想政治教育课程体系。促进各类课程与思想政治理论课同向同行、协同育人。要把马克思主义的立场、观点和方法和德育</a:t>
            </a:r>
            <a:r>
              <a:rPr lang="zh-CN" altLang="zh-CN" sz="2800" dirty="0">
                <a:solidFill>
                  <a:srgbClr val="FF0000"/>
                </a:solidFill>
                <a:latin typeface="楷体" panose="02010609060101010101" pitchFamily="49" charset="-122"/>
                <a:ea typeface="楷体" panose="02010609060101010101" pitchFamily="49" charset="-122"/>
              </a:rPr>
              <a:t>“融入”</a:t>
            </a:r>
            <a:r>
              <a:rPr lang="zh-CN" altLang="zh-CN" sz="2800" dirty="0">
                <a:latin typeface="楷体" panose="02010609060101010101" pitchFamily="49" charset="-122"/>
                <a:ea typeface="楷体" panose="02010609060101010101" pitchFamily="49" charset="-122"/>
              </a:rPr>
              <a:t>到各门课程当中去。</a:t>
            </a:r>
          </a:p>
        </p:txBody>
      </p:sp>
      <p:grpSp>
        <p:nvGrpSpPr>
          <p:cNvPr id="25" name="组合 24"/>
          <p:cNvGrpSpPr/>
          <p:nvPr/>
        </p:nvGrpSpPr>
        <p:grpSpPr>
          <a:xfrm>
            <a:off x="8528895" y="4762109"/>
            <a:ext cx="3524712" cy="1954924"/>
            <a:chOff x="7204841" y="4373825"/>
            <a:chExt cx="3812492" cy="2153098"/>
          </a:xfrm>
        </p:grpSpPr>
        <p:pic>
          <p:nvPicPr>
            <p:cNvPr id="3074" name="Picture 2" descr="T:\从思政课程走向课程思政\9eb93419-a76c-4b09-926a-5b6d521b74ea.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204841" y="4373825"/>
              <a:ext cx="3812492" cy="2153098"/>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Box 2"/>
            <p:cNvSpPr txBox="1"/>
            <p:nvPr/>
          </p:nvSpPr>
          <p:spPr>
            <a:xfrm>
              <a:off x="7488623" y="4477402"/>
              <a:ext cx="3279227" cy="89828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7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anose="02010609060101010101" pitchFamily="49" charset="-122"/>
                  <a:ea typeface="黑体" panose="02010609060101010101" pitchFamily="49" charset="-122"/>
                </a:rPr>
                <a:t>课程思政</a:t>
              </a:r>
            </a:p>
          </p:txBody>
        </p:sp>
      </p:grpSp>
      <p:sp>
        <p:nvSpPr>
          <p:cNvPr id="29" name="椭圆 28"/>
          <p:cNvSpPr/>
          <p:nvPr/>
        </p:nvSpPr>
        <p:spPr>
          <a:xfrm>
            <a:off x="2468180" y="3539003"/>
            <a:ext cx="2881739" cy="2634575"/>
          </a:xfrm>
          <a:prstGeom prst="ellipse">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27" name="椭圆 26"/>
          <p:cNvSpPr/>
          <p:nvPr/>
        </p:nvSpPr>
        <p:spPr>
          <a:xfrm>
            <a:off x="3087560" y="5200168"/>
            <a:ext cx="1680153" cy="1599702"/>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26" name="椭圆 25"/>
          <p:cNvSpPr/>
          <p:nvPr/>
        </p:nvSpPr>
        <p:spPr>
          <a:xfrm>
            <a:off x="4576269" y="3421479"/>
            <a:ext cx="1680153" cy="1599702"/>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24" name="椭圆 23"/>
          <p:cNvSpPr/>
          <p:nvPr/>
        </p:nvSpPr>
        <p:spPr>
          <a:xfrm>
            <a:off x="1664310" y="3419525"/>
            <a:ext cx="1680153" cy="1599702"/>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30" name="矩形 29"/>
          <p:cNvSpPr/>
          <p:nvPr/>
        </p:nvSpPr>
        <p:spPr>
          <a:xfrm>
            <a:off x="2680467" y="4326401"/>
            <a:ext cx="2509004" cy="800213"/>
          </a:xfrm>
          <a:prstGeom prst="rect">
            <a:avLst/>
          </a:prstGeom>
        </p:spPr>
        <p:txBody>
          <a:bodyPr wrap="none" lIns="91432" tIns="45717" rIns="91432" bIns="45717">
            <a:spAutoFit/>
          </a:bodyPr>
          <a:lstStyle/>
          <a:p>
            <a:pPr algn="ctr"/>
            <a:r>
              <a:rPr lang="zh-CN" altLang="zh-CN" sz="2800" b="1" dirty="0">
                <a:latin typeface="黑体" panose="02010609060101010101" pitchFamily="49" charset="-122"/>
                <a:ea typeface="黑体" panose="02010609060101010101" pitchFamily="49" charset="-122"/>
              </a:rPr>
              <a:t>三位一体</a:t>
            </a:r>
            <a:endParaRPr lang="en-US" altLang="zh-CN" sz="2800" b="1" dirty="0">
              <a:latin typeface="黑体" panose="02010609060101010101" pitchFamily="49" charset="-122"/>
              <a:ea typeface="黑体" panose="02010609060101010101" pitchFamily="49" charset="-122"/>
            </a:endParaRPr>
          </a:p>
          <a:p>
            <a:r>
              <a:rPr lang="zh-CN" altLang="zh-CN" b="1" dirty="0">
                <a:latin typeface="黑体" panose="02010609060101010101" pitchFamily="49" charset="-122"/>
                <a:ea typeface="黑体" panose="02010609060101010101" pitchFamily="49" charset="-122"/>
              </a:rPr>
              <a:t>思想政治教育课程体系</a:t>
            </a:r>
            <a:endParaRPr lang="zh-CN" altLang="en-US" b="1" dirty="0">
              <a:latin typeface="黑体" panose="02010609060101010101" pitchFamily="49" charset="-122"/>
              <a:ea typeface="黑体" panose="02010609060101010101" pitchFamily="49" charset="-122"/>
            </a:endParaRPr>
          </a:p>
        </p:txBody>
      </p:sp>
      <p:sp>
        <p:nvSpPr>
          <p:cNvPr id="31" name="矩形 30"/>
          <p:cNvSpPr/>
          <p:nvPr/>
        </p:nvSpPr>
        <p:spPr>
          <a:xfrm>
            <a:off x="1741842" y="3844486"/>
            <a:ext cx="1524760" cy="892546"/>
          </a:xfrm>
          <a:prstGeom prst="rect">
            <a:avLst/>
          </a:prstGeom>
        </p:spPr>
        <p:txBody>
          <a:bodyPr wrap="none" lIns="91432" tIns="45717" rIns="91432" bIns="45717">
            <a:spAutoFit/>
          </a:bodyPr>
          <a:lstStyle/>
          <a:p>
            <a:r>
              <a:rPr lang="zh-CN" altLang="zh-CN"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思想政治</a:t>
            </a:r>
            <a:endParaRPr lang="en-US" altLang="zh-CN"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r>
              <a:rPr lang="zh-CN" altLang="zh-CN"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理论课</a:t>
            </a:r>
            <a:endParaRPr lang="zh-CN" altLang="en-US"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33" name="矩形 32"/>
          <p:cNvSpPr/>
          <p:nvPr/>
        </p:nvSpPr>
        <p:spPr>
          <a:xfrm>
            <a:off x="4640684" y="3836466"/>
            <a:ext cx="1524760" cy="892546"/>
          </a:xfrm>
          <a:prstGeom prst="rect">
            <a:avLst/>
          </a:prstGeom>
        </p:spPr>
        <p:txBody>
          <a:bodyPr wrap="none" lIns="91432" tIns="45717" rIns="91432" bIns="45717">
            <a:spAutoFit/>
          </a:bodyPr>
          <a:lstStyle/>
          <a:p>
            <a:pPr algn="ctr"/>
            <a:r>
              <a:rPr lang="zh-CN" altLang="en-US"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综合素养</a:t>
            </a:r>
            <a:endParaRPr lang="en-US" altLang="zh-CN"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r>
              <a:rPr lang="zh-CN" altLang="zh-CN"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a:t>
            </a:r>
            <a:r>
              <a:rPr lang="en-US" altLang="zh-CN"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zh-CN" altLang="en-US"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程</a:t>
            </a:r>
          </a:p>
        </p:txBody>
      </p:sp>
      <p:sp>
        <p:nvSpPr>
          <p:cNvPr id="34" name="矩形 33"/>
          <p:cNvSpPr/>
          <p:nvPr/>
        </p:nvSpPr>
        <p:spPr>
          <a:xfrm>
            <a:off x="3178253" y="5563108"/>
            <a:ext cx="1524760" cy="892546"/>
          </a:xfrm>
          <a:prstGeom prst="rect">
            <a:avLst/>
          </a:prstGeom>
        </p:spPr>
        <p:txBody>
          <a:bodyPr wrap="none" lIns="91432" tIns="45717" rIns="91432" bIns="45717">
            <a:spAutoFit/>
          </a:bodyPr>
          <a:lstStyle/>
          <a:p>
            <a:pPr algn="ctr"/>
            <a:r>
              <a:rPr lang="zh-CN" altLang="en-US"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专业教育</a:t>
            </a:r>
            <a:endParaRPr lang="en-US" altLang="zh-CN"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r>
              <a:rPr lang="zh-CN" altLang="zh-CN"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a:t>
            </a:r>
            <a:r>
              <a:rPr lang="en-US" altLang="zh-CN"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zh-CN" altLang="en-US" sz="26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程</a:t>
            </a:r>
          </a:p>
        </p:txBody>
      </p:sp>
      <p:sp>
        <p:nvSpPr>
          <p:cNvPr id="20" name="灯片编号占位符 19"/>
          <p:cNvSpPr>
            <a:spLocks noGrp="1"/>
          </p:cNvSpPr>
          <p:nvPr>
            <p:ph type="sldNum" sz="quarter" idx="12"/>
          </p:nvPr>
        </p:nvSpPr>
        <p:spPr/>
        <p:txBody>
          <a:bodyPr/>
          <a:lstStyle/>
          <a:p>
            <a:fld id="{ED7A2945-2B0C-4FBA-B4E9-5BBD8269FC9E}" type="slidenum">
              <a:rPr lang="zh-CN" altLang="en-US" smtClean="0"/>
              <a:pPr/>
              <a:t>9</a:t>
            </a:fld>
            <a:endParaRPr lang="zh-CN" altLang="en-US"/>
          </a:p>
        </p:txBody>
      </p:sp>
    </p:spTree>
    <p:extLst>
      <p:ext uri="{BB962C8B-B14F-4D97-AF65-F5344CB8AC3E}">
        <p14:creationId xmlns:p14="http://schemas.microsoft.com/office/powerpoint/2010/main" xmlns="" val="233169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6"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7" name="右箭头 6"/>
          <p:cNvSpPr/>
          <p:nvPr/>
        </p:nvSpPr>
        <p:spPr>
          <a:xfrm>
            <a:off x="325896" y="1499939"/>
            <a:ext cx="5665003" cy="4414360"/>
          </a:xfrm>
          <a:prstGeom prst="rightArrow">
            <a:avLst/>
          </a:prstGeom>
          <a:gradFill>
            <a:gsLst>
              <a:gs pos="0">
                <a:schemeClr val="bg1">
                  <a:lumMod val="85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8" name="TextBox 7"/>
          <p:cNvSpPr txBox="1"/>
          <p:nvPr/>
        </p:nvSpPr>
        <p:spPr>
          <a:xfrm>
            <a:off x="593035" y="2918851"/>
            <a:ext cx="3915896" cy="1477321"/>
          </a:xfrm>
          <a:prstGeom prst="rect">
            <a:avLst/>
          </a:prstGeom>
          <a:noFill/>
        </p:spPr>
        <p:txBody>
          <a:bodyPr wrap="square" lIns="91432" tIns="45717" rIns="91432" bIns="45717" rtlCol="0">
            <a:spAutoFit/>
          </a:bodyPr>
          <a:lstStyle/>
          <a:p>
            <a:pPr algn="ctr"/>
            <a:r>
              <a:rPr lang="zh-CN" altLang="en-US" sz="9000" b="1" spc="150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黑体" panose="02010609060101010101" pitchFamily="49" charset="-122"/>
                <a:ea typeface="黑体" panose="02010609060101010101" pitchFamily="49" charset="-122"/>
              </a:rPr>
              <a:t>试点</a:t>
            </a:r>
            <a:endParaRPr lang="en-US" altLang="zh-CN" sz="9000" b="1" spc="150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黑体" panose="02010609060101010101" pitchFamily="49" charset="-122"/>
              <a:ea typeface="黑体" panose="02010609060101010101" pitchFamily="49" charset="-122"/>
            </a:endParaRPr>
          </a:p>
        </p:txBody>
      </p:sp>
      <p:sp>
        <p:nvSpPr>
          <p:cNvPr id="9" name="矩形 8"/>
          <p:cNvSpPr/>
          <p:nvPr/>
        </p:nvSpPr>
        <p:spPr>
          <a:xfrm>
            <a:off x="5218386" y="1954895"/>
            <a:ext cx="6400823" cy="3539424"/>
          </a:xfrm>
          <a:prstGeom prst="rect">
            <a:avLst/>
          </a:prstGeom>
          <a:ln w="38100">
            <a:solidFill>
              <a:schemeClr val="accent2"/>
            </a:solidFill>
          </a:ln>
        </p:spPr>
        <p:txBody>
          <a:bodyPr wrap="square" lIns="91432" tIns="45717" rIns="91432" bIns="45717">
            <a:spAutoFit/>
          </a:bodyPr>
          <a:lstStyle/>
          <a:p>
            <a:pPr algn="just"/>
            <a:r>
              <a:rPr lang="en-US" altLang="zh-CN" sz="2800" dirty="0">
                <a:latin typeface="楷体" panose="02010609060101010101" pitchFamily="49" charset="-122"/>
                <a:ea typeface="楷体" panose="02010609060101010101" pitchFamily="49" charset="-122"/>
              </a:rPr>
              <a:t>    </a:t>
            </a:r>
            <a:r>
              <a:rPr lang="zh-CN" altLang="zh-CN" sz="2800" dirty="0">
                <a:latin typeface="楷体" panose="02010609060101010101" pitchFamily="49" charset="-122"/>
                <a:ea typeface="楷体" panose="02010609060101010101" pitchFamily="49" charset="-122"/>
              </a:rPr>
              <a:t>自</a:t>
            </a:r>
            <a:r>
              <a:rPr lang="en-US" altLang="zh-CN" sz="2800" dirty="0">
                <a:latin typeface="楷体" panose="02010609060101010101" pitchFamily="49" charset="-122"/>
                <a:ea typeface="楷体" panose="02010609060101010101" pitchFamily="49" charset="-122"/>
              </a:rPr>
              <a:t>2014</a:t>
            </a:r>
            <a:r>
              <a:rPr lang="zh-CN" altLang="zh-CN" sz="2800" dirty="0">
                <a:latin typeface="楷体" panose="02010609060101010101" pitchFamily="49" charset="-122"/>
                <a:ea typeface="楷体" panose="02010609060101010101" pitchFamily="49" charset="-122"/>
              </a:rPr>
              <a:t>年起，上海市在教育部指导下，率先开展</a:t>
            </a:r>
            <a:r>
              <a:rPr lang="zh-CN" altLang="zh-CN" sz="2800" dirty="0">
                <a:solidFill>
                  <a:srgbClr val="FF0000"/>
                </a:solidFill>
                <a:latin typeface="楷体" panose="02010609060101010101" pitchFamily="49" charset="-122"/>
                <a:ea typeface="楷体" panose="02010609060101010101" pitchFamily="49" charset="-122"/>
              </a:rPr>
              <a:t>“课程思政”</a:t>
            </a:r>
            <a:r>
              <a:rPr lang="zh-CN" altLang="zh-CN" sz="2800" dirty="0">
                <a:latin typeface="楷体" panose="02010609060101010101" pitchFamily="49" charset="-122"/>
                <a:ea typeface="楷体" panose="02010609060101010101" pitchFamily="49" charset="-122"/>
              </a:rPr>
              <a:t>试点工作。全国高校思想政治工作会议召开以来，上海市加快推进由</a:t>
            </a:r>
            <a:r>
              <a:rPr lang="zh-CN" altLang="zh-CN" sz="2800" dirty="0">
                <a:solidFill>
                  <a:srgbClr val="FF0000"/>
                </a:solidFill>
                <a:latin typeface="楷体" panose="02010609060101010101" pitchFamily="49" charset="-122"/>
                <a:ea typeface="楷体" panose="02010609060101010101" pitchFamily="49" charset="-122"/>
              </a:rPr>
              <a:t>“思政课程”</a:t>
            </a:r>
            <a:r>
              <a:rPr lang="zh-CN" altLang="zh-CN" sz="2800" dirty="0">
                <a:latin typeface="楷体" panose="02010609060101010101" pitchFamily="49" charset="-122"/>
                <a:ea typeface="楷体" panose="02010609060101010101" pitchFamily="49" charset="-122"/>
              </a:rPr>
              <a:t>走向</a:t>
            </a:r>
            <a:r>
              <a:rPr lang="zh-CN" altLang="zh-CN" sz="2800" dirty="0">
                <a:solidFill>
                  <a:srgbClr val="FF0000"/>
                </a:solidFill>
                <a:latin typeface="楷体" panose="02010609060101010101" pitchFamily="49" charset="-122"/>
                <a:ea typeface="楷体" panose="02010609060101010101" pitchFamily="49" charset="-122"/>
              </a:rPr>
              <a:t>“课程思政”</a:t>
            </a:r>
            <a:r>
              <a:rPr lang="zh-CN" altLang="zh-CN" sz="2800" dirty="0">
                <a:latin typeface="楷体" panose="02010609060101010101" pitchFamily="49" charset="-122"/>
                <a:ea typeface="楷体" panose="02010609060101010101" pitchFamily="49" charset="-122"/>
              </a:rPr>
              <a:t>的教育教学改革，让所有课都上出</a:t>
            </a:r>
            <a:r>
              <a:rPr lang="zh-CN" altLang="zh-CN" sz="2800" dirty="0">
                <a:solidFill>
                  <a:srgbClr val="FF0000"/>
                </a:solidFill>
                <a:latin typeface="楷体" panose="02010609060101010101" pitchFamily="49" charset="-122"/>
                <a:ea typeface="楷体" panose="02010609060101010101" pitchFamily="49" charset="-122"/>
              </a:rPr>
              <a:t>“思政味”</a:t>
            </a:r>
            <a:r>
              <a:rPr lang="zh-CN" altLang="zh-CN" sz="2800" dirty="0">
                <a:latin typeface="楷体" panose="02010609060101010101" pitchFamily="49" charset="-122"/>
                <a:ea typeface="楷体" panose="02010609060101010101" pitchFamily="49" charset="-122"/>
              </a:rPr>
              <a:t>，所有任课教师都挑起</a:t>
            </a:r>
            <a:r>
              <a:rPr lang="zh-CN" altLang="zh-CN" sz="2800" dirty="0">
                <a:solidFill>
                  <a:srgbClr val="FF0000"/>
                </a:solidFill>
                <a:latin typeface="楷体" panose="02010609060101010101" pitchFamily="49" charset="-122"/>
                <a:ea typeface="楷体" panose="02010609060101010101" pitchFamily="49" charset="-122"/>
              </a:rPr>
              <a:t>“思政担”</a:t>
            </a:r>
            <a:r>
              <a:rPr lang="zh-CN" altLang="zh-CN" sz="2800" dirty="0">
                <a:latin typeface="楷体" panose="02010609060101010101" pitchFamily="49" charset="-122"/>
                <a:ea typeface="楷体" panose="02010609060101010101" pitchFamily="49" charset="-122"/>
              </a:rPr>
              <a:t>，探索构建全员、全课程的大思政教育体系，取得了初步成效。</a:t>
            </a:r>
          </a:p>
        </p:txBody>
      </p:sp>
      <p:sp>
        <p:nvSpPr>
          <p:cNvPr id="11" name="灯片编号占位符 10"/>
          <p:cNvSpPr>
            <a:spLocks noGrp="1"/>
          </p:cNvSpPr>
          <p:nvPr>
            <p:ph type="sldNum" sz="quarter" idx="12"/>
          </p:nvPr>
        </p:nvSpPr>
        <p:spPr/>
        <p:txBody>
          <a:bodyPr/>
          <a:lstStyle/>
          <a:p>
            <a:fld id="{ED7A2945-2B0C-4FBA-B4E9-5BBD8269FC9E}" type="slidenum">
              <a:rPr lang="zh-CN" altLang="en-US" smtClean="0"/>
              <a:pPr/>
              <a:t>10</a:t>
            </a:fld>
            <a:endParaRPr lang="zh-CN" altLang="en-US"/>
          </a:p>
        </p:txBody>
      </p:sp>
    </p:spTree>
    <p:extLst>
      <p:ext uri="{BB962C8B-B14F-4D97-AF65-F5344CB8AC3E}">
        <p14:creationId xmlns:p14="http://schemas.microsoft.com/office/powerpoint/2010/main" xmlns="" val="255017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6"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3" name="矩形 2"/>
          <p:cNvSpPr/>
          <p:nvPr/>
        </p:nvSpPr>
        <p:spPr>
          <a:xfrm>
            <a:off x="438396" y="1091360"/>
            <a:ext cx="4911905" cy="523214"/>
          </a:xfrm>
          <a:prstGeom prst="rect">
            <a:avLst/>
          </a:prstGeom>
        </p:spPr>
        <p:txBody>
          <a:bodyPr wrap="none" lIns="91432" tIns="45717" rIns="91432" bIns="45717">
            <a:spAutoFit/>
          </a:bodyPr>
          <a:lstStyle/>
          <a:p>
            <a:pPr algn="ctr">
              <a:spcAft>
                <a:spcPts val="1126"/>
              </a:spcAft>
            </a:pPr>
            <a:r>
              <a:rPr lang="en-US" altLang="zh-CN" sz="2100" dirty="0">
                <a:solidFill>
                  <a:srgbClr val="404040"/>
                </a:solidFill>
                <a:latin typeface="黑体" panose="02010609060101010101" pitchFamily="49" charset="-122"/>
                <a:ea typeface="黑体" panose="02010609060101010101" pitchFamily="49" charset="-122"/>
                <a:cs typeface="宋体"/>
              </a:rPr>
              <a:t> </a:t>
            </a:r>
            <a:r>
              <a:rPr lang="zh-CN" altLang="zh-CN" sz="2100" b="1" dirty="0">
                <a:latin typeface="黑体" panose="02010609060101010101" pitchFamily="49" charset="-122"/>
                <a:ea typeface="黑体" panose="02010609060101010101" pitchFamily="49" charset="-122"/>
                <a:cs typeface="Helvetica"/>
                <a:hlinkClick r:id="rId2" action="ppaction://hlinkfile"/>
              </a:rPr>
              <a:t>将课堂演绎成深刻的</a:t>
            </a:r>
            <a:r>
              <a:rPr lang="en-US" altLang="zh-CN" sz="2800" dirty="0">
                <a:solidFill>
                  <a:srgbClr val="C00000"/>
                </a:solidFill>
                <a:latin typeface="黑体" panose="02010609060101010101" pitchFamily="49" charset="-122"/>
                <a:ea typeface="黑体" panose="02010609060101010101" pitchFamily="49" charset="-122"/>
                <a:cs typeface="宋体"/>
                <a:hlinkClick r:id="rId2" action="ppaction://hlinkfile"/>
              </a:rPr>
              <a:t>“</a:t>
            </a:r>
            <a:r>
              <a:rPr lang="zh-CN" altLang="zh-CN" sz="2800" dirty="0">
                <a:solidFill>
                  <a:srgbClr val="C00000"/>
                </a:solidFill>
                <a:latin typeface="黑体" panose="02010609060101010101" pitchFamily="49" charset="-122"/>
                <a:ea typeface="黑体" panose="02010609060101010101" pitchFamily="49" charset="-122"/>
                <a:cs typeface="Helvetica"/>
                <a:hlinkClick r:id="rId2" action="ppaction://hlinkfile"/>
              </a:rPr>
              <a:t>人生大课</a:t>
            </a:r>
            <a:r>
              <a:rPr lang="en-US" altLang="zh-CN" sz="2800" dirty="0">
                <a:solidFill>
                  <a:srgbClr val="C00000"/>
                </a:solidFill>
                <a:latin typeface="黑体" panose="02010609060101010101" pitchFamily="49" charset="-122"/>
                <a:ea typeface="黑体" panose="02010609060101010101" pitchFamily="49" charset="-122"/>
                <a:cs typeface="宋体"/>
                <a:hlinkClick r:id="rId2" action="ppaction://hlinkfile"/>
              </a:rPr>
              <a:t>”</a:t>
            </a:r>
            <a:endParaRPr lang="zh-CN" altLang="zh-CN" sz="2800" dirty="0">
              <a:solidFill>
                <a:srgbClr val="C00000"/>
              </a:solidFill>
              <a:latin typeface="黑体" panose="02010609060101010101" pitchFamily="49" charset="-122"/>
              <a:ea typeface="黑体" panose="02010609060101010101" pitchFamily="49" charset="-122"/>
              <a:cs typeface="宋体"/>
            </a:endParaRPr>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2335" y="1831191"/>
            <a:ext cx="4760912" cy="32369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矩形 9"/>
          <p:cNvSpPr/>
          <p:nvPr/>
        </p:nvSpPr>
        <p:spPr>
          <a:xfrm>
            <a:off x="509207" y="5335072"/>
            <a:ext cx="6469111" cy="738658"/>
          </a:xfrm>
          <a:prstGeom prst="rect">
            <a:avLst/>
          </a:prstGeom>
        </p:spPr>
        <p:txBody>
          <a:bodyPr wrap="square" lIns="91432" tIns="45717" rIns="91432" bIns="45717">
            <a:spAutoFit/>
          </a:bodyPr>
          <a:lstStyle/>
          <a:p>
            <a:r>
              <a:rPr lang="zh-CN" altLang="en-US" sz="2100" dirty="0">
                <a:solidFill>
                  <a:srgbClr val="000000"/>
                </a:solidFill>
                <a:latin typeface="楷体" panose="02010609060101010101" pitchFamily="49" charset="-122"/>
                <a:ea typeface="楷体" panose="02010609060101010101" pitchFamily="49" charset="-122"/>
              </a:rPr>
              <a:t>    张黎声精心设计了</a:t>
            </a:r>
            <a:r>
              <a:rPr lang="en-US" altLang="zh-CN" sz="2100" dirty="0">
                <a:solidFill>
                  <a:srgbClr val="000000"/>
                </a:solidFill>
                <a:latin typeface="楷体" panose="02010609060101010101" pitchFamily="49" charset="-122"/>
                <a:ea typeface="楷体" panose="02010609060101010101" pitchFamily="49" charset="-122"/>
              </a:rPr>
              <a:t>30</a:t>
            </a:r>
            <a:r>
              <a:rPr lang="zh-CN" altLang="en-US" sz="2100" dirty="0">
                <a:solidFill>
                  <a:srgbClr val="000000"/>
                </a:solidFill>
                <a:latin typeface="楷体" panose="02010609060101010101" pitchFamily="49" charset="-122"/>
                <a:ea typeface="楷体" panose="02010609060101010101" pitchFamily="49" charset="-122"/>
              </a:rPr>
              <a:t>分钟时长的“人体解剖学第一课”，将生命和感恩教育融入专业课。</a:t>
            </a:r>
            <a:endParaRPr lang="zh-CN" altLang="en-US" sz="2100" dirty="0">
              <a:latin typeface="楷体" panose="02010609060101010101" pitchFamily="49" charset="-122"/>
              <a:ea typeface="楷体" panose="02010609060101010101" pitchFamily="49" charset="-122"/>
            </a:endParaRPr>
          </a:p>
        </p:txBody>
      </p:sp>
      <p:pic>
        <p:nvPicPr>
          <p:cNvPr id="2054" name="Picture 6"/>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576826" y="4545273"/>
            <a:ext cx="3857625" cy="19526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357482" y="1075316"/>
            <a:ext cx="3609975" cy="3162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4" name="灯片编号占位符 13"/>
          <p:cNvSpPr>
            <a:spLocks noGrp="1"/>
          </p:cNvSpPr>
          <p:nvPr>
            <p:ph type="sldNum" sz="quarter" idx="12"/>
          </p:nvPr>
        </p:nvSpPr>
        <p:spPr/>
        <p:txBody>
          <a:bodyPr/>
          <a:lstStyle/>
          <a:p>
            <a:fld id="{ED7A2945-2B0C-4FBA-B4E9-5BBD8269FC9E}" type="slidenum">
              <a:rPr lang="zh-CN" altLang="en-US" smtClean="0"/>
              <a:pPr/>
              <a:t>11</a:t>
            </a:fld>
            <a:endParaRPr lang="zh-CN" altLang="en-US"/>
          </a:p>
        </p:txBody>
      </p:sp>
    </p:spTree>
    <p:extLst>
      <p:ext uri="{BB962C8B-B14F-4D97-AF65-F5344CB8AC3E}">
        <p14:creationId xmlns:p14="http://schemas.microsoft.com/office/powerpoint/2010/main" xmlns="" val="652963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solidFill>
                <a:prstClr val="white"/>
              </a:solidFill>
            </a:endParaRPr>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solidFill>
                  <a:prstClr val="black"/>
                </a:solidFill>
              </a:endParaRPr>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solidFill>
                  <a:prstClr val="black"/>
                </a:solidFill>
              </a:endParaRPr>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6"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796283" y="1340618"/>
            <a:ext cx="10599439" cy="3139315"/>
          </a:xfrm>
          <a:prstGeom prst="rect">
            <a:avLst/>
          </a:prstGeom>
        </p:spPr>
        <p:txBody>
          <a:bodyPr wrap="square" lIns="91432" tIns="45717" rIns="91432" bIns="45717">
            <a:spAutoFit/>
          </a:bodyPr>
          <a:lstStyle/>
          <a:p>
            <a:pPr marL="285727" indent="-285727">
              <a:buFont typeface="Wingdings" panose="05000000000000000000" pitchFamily="2" charset="2"/>
              <a:buChar char="Ø"/>
            </a:pPr>
            <a:r>
              <a:rPr lang="en-US" altLang="zh-CN" dirty="0">
                <a:latin typeface="楷体" panose="02010609060101010101" pitchFamily="49" charset="-122"/>
                <a:ea typeface="楷体" panose="02010609060101010101" pitchFamily="49" charset="-122"/>
              </a:rPr>
              <a:t>2014</a:t>
            </a:r>
            <a:r>
              <a:rPr lang="zh-CN" altLang="en-US" dirty="0">
                <a:latin typeface="楷体" panose="02010609060101010101" pitchFamily="49" charset="-122"/>
                <a:ea typeface="楷体" panose="02010609060101010101" pitchFamily="49" charset="-122"/>
              </a:rPr>
              <a:t>年，张黎声向学校申报了名为</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在解剖学教学过程中构建人文素质教育平台的研究与实践</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的课题。</a:t>
            </a:r>
          </a:p>
          <a:p>
            <a:pPr marL="285727" indent="-285727">
              <a:buFont typeface="Wingdings" panose="05000000000000000000" pitchFamily="2" charset="2"/>
              <a:buChar char="Ø"/>
            </a:pPr>
            <a:r>
              <a:rPr lang="en-US" altLang="zh-CN" dirty="0">
                <a:latin typeface="楷体" panose="02010609060101010101" pitchFamily="49" charset="-122"/>
                <a:ea typeface="楷体" panose="02010609060101010101" pitchFamily="49" charset="-122"/>
              </a:rPr>
              <a:t>2015</a:t>
            </a:r>
            <a:r>
              <a:rPr lang="zh-CN" altLang="en-US" dirty="0">
                <a:latin typeface="楷体" panose="02010609060101010101" pitchFamily="49" charset="-122"/>
                <a:ea typeface="楷体" panose="02010609060101010101" pitchFamily="49" charset="-122"/>
              </a:rPr>
              <a:t>年，上海中医药大学启动了首批“德育实践专业课程”重点建设项目，共收到</a:t>
            </a:r>
            <a:r>
              <a:rPr lang="en-US" altLang="zh-CN" dirty="0">
                <a:latin typeface="楷体" panose="02010609060101010101" pitchFamily="49" charset="-122"/>
                <a:ea typeface="楷体" panose="02010609060101010101" pitchFamily="49" charset="-122"/>
              </a:rPr>
              <a:t>32</a:t>
            </a:r>
            <a:r>
              <a:rPr lang="zh-CN" altLang="en-US" dirty="0">
                <a:latin typeface="楷体" panose="02010609060101010101" pitchFamily="49" charset="-122"/>
                <a:ea typeface="楷体" panose="02010609060101010101" pitchFamily="49" charset="-122"/>
              </a:rPr>
              <a:t>份申报书。经过专家评议、修改和现场答辩等环节，最终</a:t>
            </a:r>
            <a:r>
              <a:rPr lang="en-US" altLang="zh-CN" dirty="0">
                <a:latin typeface="楷体" panose="02010609060101010101" pitchFamily="49" charset="-122"/>
                <a:ea typeface="楷体" panose="02010609060101010101" pitchFamily="49" charset="-122"/>
              </a:rPr>
              <a:t>10</a:t>
            </a:r>
            <a:r>
              <a:rPr lang="zh-CN" altLang="en-US" dirty="0">
                <a:latin typeface="楷体" panose="02010609060101010101" pitchFamily="49" charset="-122"/>
                <a:ea typeface="楷体" panose="02010609060101010101" pitchFamily="49" charset="-122"/>
              </a:rPr>
              <a:t>门课程正式立项。</a:t>
            </a:r>
            <a:endParaRPr lang="en-US" altLang="zh-CN" dirty="0">
              <a:latin typeface="楷体" panose="02010609060101010101" pitchFamily="49" charset="-122"/>
              <a:ea typeface="楷体" panose="02010609060101010101" pitchFamily="49" charset="-122"/>
            </a:endParaRPr>
          </a:p>
          <a:p>
            <a:pPr marL="285727" indent="-285727">
              <a:buFont typeface="Wingdings" panose="05000000000000000000" pitchFamily="2" charset="2"/>
              <a:buChar char="Ø"/>
            </a:pPr>
            <a:r>
              <a:rPr lang="en-US" altLang="zh-CN" dirty="0">
                <a:latin typeface="楷体" panose="02010609060101010101" pitchFamily="49" charset="-122"/>
                <a:ea typeface="楷体" panose="02010609060101010101" pitchFamily="49" charset="-122"/>
              </a:rPr>
              <a:t>2016</a:t>
            </a:r>
            <a:r>
              <a:rPr lang="zh-CN" altLang="en-US" dirty="0">
                <a:latin typeface="楷体" panose="02010609060101010101" pitchFamily="49" charset="-122"/>
                <a:ea typeface="楷体" panose="02010609060101010101" pitchFamily="49" charset="-122"/>
              </a:rPr>
              <a:t>年又有</a:t>
            </a:r>
            <a:r>
              <a:rPr lang="en-US" altLang="zh-CN" dirty="0">
                <a:latin typeface="楷体" panose="02010609060101010101" pitchFamily="49" charset="-122"/>
                <a:ea typeface="楷体" panose="02010609060101010101" pitchFamily="49" charset="-122"/>
              </a:rPr>
              <a:t>13</a:t>
            </a:r>
            <a:r>
              <a:rPr lang="zh-CN" altLang="en-US" dirty="0">
                <a:latin typeface="楷体" panose="02010609060101010101" pitchFamily="49" charset="-122"/>
                <a:ea typeface="楷体" panose="02010609060101010101" pitchFamily="49" charset="-122"/>
              </a:rPr>
              <a:t>门课程入选第二批“德育实践专业课程”重点建设项目。至此，学校的试点课程项目已增至</a:t>
            </a:r>
            <a:r>
              <a:rPr lang="en-US" altLang="zh-CN" dirty="0">
                <a:latin typeface="楷体" panose="02010609060101010101" pitchFamily="49" charset="-122"/>
                <a:ea typeface="楷体" panose="02010609060101010101" pitchFamily="49" charset="-122"/>
              </a:rPr>
              <a:t>23</a:t>
            </a:r>
            <a:r>
              <a:rPr lang="zh-CN" altLang="en-US" dirty="0">
                <a:latin typeface="楷体" panose="02010609060101010101" pitchFamily="49" charset="-122"/>
                <a:ea typeface="楷体" panose="02010609060101010101" pitchFamily="49" charset="-122"/>
              </a:rPr>
              <a:t>门，另有</a:t>
            </a:r>
            <a:r>
              <a:rPr lang="en-US" altLang="zh-CN" dirty="0">
                <a:latin typeface="楷体" panose="02010609060101010101" pitchFamily="49" charset="-122"/>
                <a:ea typeface="楷体" panose="02010609060101010101" pitchFamily="49" charset="-122"/>
              </a:rPr>
              <a:t>28</a:t>
            </a:r>
            <a:r>
              <a:rPr lang="zh-CN" altLang="en-US" dirty="0">
                <a:latin typeface="楷体" panose="02010609060101010101" pitchFamily="49" charset="-122"/>
                <a:ea typeface="楷体" panose="02010609060101010101" pitchFamily="49" charset="-122"/>
              </a:rPr>
              <a:t>门课程作为院级培育项目继续进行培育和建设。</a:t>
            </a:r>
            <a:r>
              <a:rPr lang="en-US" altLang="zh-CN" dirty="0">
                <a:latin typeface="楷体" panose="02010609060101010101" pitchFamily="49" charset="-122"/>
                <a:ea typeface="楷体" panose="02010609060101010101" pitchFamily="49" charset="-122"/>
              </a:rPr>
              <a:t>2016</a:t>
            </a:r>
            <a:r>
              <a:rPr lang="zh-CN" altLang="en-US" dirty="0">
                <a:latin typeface="楷体" panose="02010609060101010101" pitchFamily="49" charset="-122"/>
                <a:ea typeface="楷体" panose="02010609060101010101" pitchFamily="49" charset="-122"/>
              </a:rPr>
              <a:t>年，学校的专业重点课程建设项目和学院的培育项目占到了专业课的</a:t>
            </a:r>
            <a:r>
              <a:rPr lang="en-US" altLang="zh-CN" dirty="0">
                <a:latin typeface="楷体" panose="02010609060101010101" pitchFamily="49" charset="-122"/>
                <a:ea typeface="楷体" panose="02010609060101010101" pitchFamily="49" charset="-122"/>
              </a:rPr>
              <a:t>10%</a:t>
            </a:r>
            <a:r>
              <a:rPr lang="zh-CN" altLang="en-US" dirty="0">
                <a:latin typeface="楷体" panose="02010609060101010101" pitchFamily="49" charset="-122"/>
                <a:ea typeface="楷体" panose="02010609060101010101" pitchFamily="49" charset="-122"/>
              </a:rPr>
              <a:t>。</a:t>
            </a:r>
            <a:endParaRPr lang="en-US" altLang="zh-CN" dirty="0">
              <a:latin typeface="楷体" panose="02010609060101010101" pitchFamily="49" charset="-122"/>
              <a:ea typeface="楷体" panose="02010609060101010101" pitchFamily="49" charset="-122"/>
            </a:endParaRPr>
          </a:p>
          <a:p>
            <a:pPr marL="285727" indent="-285727">
              <a:buFont typeface="Wingdings" panose="05000000000000000000" pitchFamily="2" charset="2"/>
              <a:buChar char="Ø"/>
            </a:pPr>
            <a:r>
              <a:rPr lang="zh-CN" altLang="en-US" dirty="0">
                <a:latin typeface="楷体" panose="02010609060101010101" pitchFamily="49" charset="-122"/>
                <a:ea typeface="楷体" panose="02010609060101010101" pitchFamily="49" charset="-122"/>
              </a:rPr>
              <a:t>至</a:t>
            </a:r>
            <a:r>
              <a:rPr lang="en-US" altLang="zh-CN" dirty="0">
                <a:latin typeface="楷体" panose="02010609060101010101" pitchFamily="49" charset="-122"/>
                <a:ea typeface="楷体" panose="02010609060101010101" pitchFamily="49" charset="-122"/>
              </a:rPr>
              <a:t>2017</a:t>
            </a:r>
            <a:r>
              <a:rPr lang="zh-CN" altLang="en-US" dirty="0">
                <a:latin typeface="楷体" panose="02010609060101010101" pitchFamily="49" charset="-122"/>
                <a:ea typeface="楷体" panose="02010609060101010101" pitchFamily="49" charset="-122"/>
              </a:rPr>
              <a:t>年底，学校进行培育和建设的课程项目已经达到</a:t>
            </a:r>
            <a:r>
              <a:rPr lang="en-US" altLang="zh-CN" dirty="0">
                <a:latin typeface="楷体" panose="02010609060101010101" pitchFamily="49" charset="-122"/>
                <a:ea typeface="楷体" panose="02010609060101010101" pitchFamily="49" charset="-122"/>
              </a:rPr>
              <a:t>100</a:t>
            </a:r>
            <a:r>
              <a:rPr lang="zh-CN" altLang="en-US" dirty="0">
                <a:latin typeface="楷体" panose="02010609060101010101" pitchFamily="49" charset="-122"/>
                <a:ea typeface="楷体" panose="02010609060101010101" pitchFamily="49" charset="-122"/>
              </a:rPr>
              <a:t>门，通过系统设计教学目标、内容、形式和方法，将社会主义核心价值观和中华优秀传统文化教育内容渗透到教学全过程。“术”“道”结合，既注重知识技能的传授，也悉心点亮学生对专业课程学习的专注度，引发学生认知、情感和行为的认同，帮助学生养成正确的职业行为和道德规范。</a:t>
            </a:r>
          </a:p>
        </p:txBody>
      </p:sp>
      <p:sp>
        <p:nvSpPr>
          <p:cNvPr id="3" name="矩形 2"/>
          <p:cNvSpPr/>
          <p:nvPr/>
        </p:nvSpPr>
        <p:spPr>
          <a:xfrm>
            <a:off x="796280" y="4884820"/>
            <a:ext cx="10481320" cy="1154156"/>
          </a:xfrm>
          <a:prstGeom prst="rect">
            <a:avLst/>
          </a:prstGeom>
          <a:ln w="25400">
            <a:solidFill>
              <a:schemeClr val="accent2"/>
            </a:solidFill>
          </a:ln>
        </p:spPr>
        <p:txBody>
          <a:bodyPr wrap="square" lIns="91432" tIns="45717" rIns="91432" bIns="45717">
            <a:spAutoFit/>
          </a:bodyPr>
          <a:lstStyle/>
          <a:p>
            <a:r>
              <a:rPr lang="zh-CN" altLang="en-US" sz="2300" b="1" dirty="0">
                <a:solidFill>
                  <a:srgbClr val="454545"/>
                </a:solidFill>
                <a:latin typeface="楷体" panose="02010609060101010101" pitchFamily="49" charset="-122"/>
                <a:ea typeface="楷体" panose="02010609060101010101" pitchFamily="49" charset="-122"/>
              </a:rPr>
              <a:t>    张黎声教授将艰深、枯燥的专业课演绎成深刻的“人生大课”，在专业教育课中充分挖掘其中蕴含的思想政治教育资源，为学生启明心智，让课堂主渠道功能实现最大化，将“人体解剖学”上出了生命哲理与使命担当。</a:t>
            </a:r>
            <a:endParaRPr lang="zh-CN" altLang="en-US" sz="2300" dirty="0">
              <a:latin typeface="楷体" panose="02010609060101010101" pitchFamily="49" charset="-122"/>
              <a:ea typeface="楷体" panose="02010609060101010101" pitchFamily="49" charset="-122"/>
            </a:endParaRPr>
          </a:p>
        </p:txBody>
      </p:sp>
      <p:sp>
        <p:nvSpPr>
          <p:cNvPr id="10" name="灯片编号占位符 9"/>
          <p:cNvSpPr>
            <a:spLocks noGrp="1"/>
          </p:cNvSpPr>
          <p:nvPr>
            <p:ph type="sldNum" sz="quarter" idx="12"/>
          </p:nvPr>
        </p:nvSpPr>
        <p:spPr/>
        <p:txBody>
          <a:bodyPr/>
          <a:lstStyle/>
          <a:p>
            <a:fld id="{ED7A2945-2B0C-4FBA-B4E9-5BBD8269FC9E}" type="slidenum">
              <a:rPr lang="zh-CN" altLang="en-US" smtClean="0"/>
              <a:pPr/>
              <a:t>12</a:t>
            </a:fld>
            <a:endParaRPr lang="zh-CN" altLang="en-US"/>
          </a:p>
        </p:txBody>
      </p:sp>
    </p:spTree>
    <p:extLst>
      <p:ext uri="{BB962C8B-B14F-4D97-AF65-F5344CB8AC3E}">
        <p14:creationId xmlns:p14="http://schemas.microsoft.com/office/powerpoint/2010/main" xmlns="" val="12129794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6"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7" name="右箭头 6"/>
          <p:cNvSpPr/>
          <p:nvPr/>
        </p:nvSpPr>
        <p:spPr>
          <a:xfrm>
            <a:off x="325896" y="1515983"/>
            <a:ext cx="5665003" cy="4414360"/>
          </a:xfrm>
          <a:prstGeom prst="rightArrow">
            <a:avLst/>
          </a:prstGeom>
          <a:gradFill>
            <a:gsLst>
              <a:gs pos="0">
                <a:schemeClr val="accent1">
                  <a:lumMod val="40000"/>
                  <a:lumOff val="6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8" name="TextBox 7"/>
          <p:cNvSpPr txBox="1"/>
          <p:nvPr/>
        </p:nvSpPr>
        <p:spPr>
          <a:xfrm>
            <a:off x="593035" y="2934894"/>
            <a:ext cx="3915896" cy="1477321"/>
          </a:xfrm>
          <a:prstGeom prst="rect">
            <a:avLst/>
          </a:prstGeom>
          <a:noFill/>
        </p:spPr>
        <p:txBody>
          <a:bodyPr wrap="square" lIns="91432" tIns="45717" rIns="91432" bIns="45717" rtlCol="0">
            <a:spAutoFit/>
          </a:bodyPr>
          <a:lstStyle/>
          <a:p>
            <a:pPr algn="ctr"/>
            <a:r>
              <a:rPr lang="zh-CN" altLang="en-US" sz="9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黑体" panose="02010609060101010101" pitchFamily="49" charset="-122"/>
                <a:ea typeface="黑体" panose="02010609060101010101" pitchFamily="49" charset="-122"/>
              </a:rPr>
              <a:t>目标</a:t>
            </a:r>
            <a:endParaRPr lang="en-US" altLang="zh-CN" sz="9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黑体" panose="02010609060101010101" pitchFamily="49" charset="-122"/>
              <a:ea typeface="黑体" panose="02010609060101010101" pitchFamily="49" charset="-122"/>
            </a:endParaRPr>
          </a:p>
        </p:txBody>
      </p:sp>
      <p:sp>
        <p:nvSpPr>
          <p:cNvPr id="9" name="矩形 8"/>
          <p:cNvSpPr/>
          <p:nvPr/>
        </p:nvSpPr>
        <p:spPr>
          <a:xfrm>
            <a:off x="5265683" y="1129541"/>
            <a:ext cx="6400823" cy="5047536"/>
          </a:xfrm>
          <a:prstGeom prst="rect">
            <a:avLst/>
          </a:prstGeom>
          <a:ln w="38100">
            <a:solidFill>
              <a:srgbClr val="0070C0"/>
            </a:solidFill>
          </a:ln>
        </p:spPr>
        <p:txBody>
          <a:bodyPr wrap="square" lIns="91432" tIns="45717" rIns="91432" bIns="45717">
            <a:spAutoFit/>
          </a:bodyPr>
          <a:lstStyle/>
          <a:p>
            <a:r>
              <a:rPr lang="en-US" altLang="zh-CN" sz="2300" dirty="0">
                <a:latin typeface="楷体" panose="02010609060101010101" pitchFamily="49" charset="-122"/>
                <a:ea typeface="楷体" panose="02010609060101010101" pitchFamily="49" charset="-122"/>
              </a:rPr>
              <a:t>    </a:t>
            </a:r>
            <a:r>
              <a:rPr lang="zh-CN" altLang="zh-CN" sz="2300" dirty="0">
                <a:latin typeface="楷体" panose="02010609060101010101" pitchFamily="49" charset="-122"/>
                <a:ea typeface="楷体" panose="02010609060101010101" pitchFamily="49" charset="-122"/>
              </a:rPr>
              <a:t>办好中国特色社会主义大学，必须坚持以马克思主义为指导，坚持不懈传播马克思主义科学理论。把“课程思政”改革作为落实全员育人、全过程育人、全方位育人的重要抓手，以“课程思政”为引领，构建中国特色社会主义大学课程体系。</a:t>
            </a:r>
          </a:p>
          <a:p>
            <a:r>
              <a:rPr lang="en-US" altLang="zh-CN" sz="2300" dirty="0">
                <a:latin typeface="楷体" panose="02010609060101010101" pitchFamily="49" charset="-122"/>
                <a:ea typeface="楷体" panose="02010609060101010101" pitchFamily="49" charset="-122"/>
              </a:rPr>
              <a:t>    </a:t>
            </a:r>
            <a:r>
              <a:rPr lang="zh-CN" altLang="zh-CN" sz="2300" dirty="0">
                <a:latin typeface="楷体" panose="02010609060101010101" pitchFamily="49" charset="-122"/>
                <a:ea typeface="楷体" panose="02010609060101010101" pitchFamily="49" charset="-122"/>
              </a:rPr>
              <a:t>以“课程思政”为载体，探索</a:t>
            </a:r>
            <a:r>
              <a:rPr lang="zh-CN" altLang="zh-CN" sz="2300" dirty="0">
                <a:solidFill>
                  <a:srgbClr val="FF0000"/>
                </a:solidFill>
                <a:latin typeface="楷体" panose="02010609060101010101" pitchFamily="49" charset="-122"/>
                <a:ea typeface="楷体" panose="02010609060101010101" pitchFamily="49" charset="-122"/>
              </a:rPr>
              <a:t>“知识传授与价值引领相结合”</a:t>
            </a:r>
            <a:r>
              <a:rPr lang="zh-CN" altLang="zh-CN" sz="2300" dirty="0">
                <a:latin typeface="楷体" panose="02010609060101010101" pitchFamily="49" charset="-122"/>
                <a:ea typeface="楷体" panose="02010609060101010101" pitchFamily="49" charset="-122"/>
              </a:rPr>
              <a:t>的有效路径。推进“课程思政”改革，不是简单增开几门课程，也不是增设几项活动，而是把价值观培育和塑造，通过</a:t>
            </a:r>
            <a:r>
              <a:rPr lang="zh-CN" altLang="zh-CN" sz="2300" dirty="0">
                <a:solidFill>
                  <a:srgbClr val="FF0000"/>
                </a:solidFill>
                <a:latin typeface="楷体" panose="02010609060101010101" pitchFamily="49" charset="-122"/>
                <a:ea typeface="楷体" panose="02010609060101010101" pitchFamily="49" charset="-122"/>
              </a:rPr>
              <a:t>“基因式”</a:t>
            </a:r>
            <a:r>
              <a:rPr lang="zh-CN" altLang="zh-CN" sz="2300" dirty="0">
                <a:latin typeface="楷体" panose="02010609060101010101" pitchFamily="49" charset="-122"/>
                <a:ea typeface="楷体" panose="02010609060101010101" pitchFamily="49" charset="-122"/>
              </a:rPr>
              <a:t>融入所有课程，将思政教育贯穿于学校教育教学全过程，将教书育人的内涵落实在课堂教学主渠道，让所有课程都上出</a:t>
            </a:r>
            <a:r>
              <a:rPr lang="zh-CN" altLang="zh-CN" sz="2300" dirty="0">
                <a:solidFill>
                  <a:srgbClr val="FF0000"/>
                </a:solidFill>
                <a:latin typeface="楷体" panose="02010609060101010101" pitchFamily="49" charset="-122"/>
                <a:ea typeface="楷体" panose="02010609060101010101" pitchFamily="49" charset="-122"/>
              </a:rPr>
              <a:t>“思政味道”</a:t>
            </a:r>
            <a:r>
              <a:rPr lang="zh-CN" altLang="zh-CN" sz="2300" dirty="0">
                <a:latin typeface="楷体" panose="02010609060101010101" pitchFamily="49" charset="-122"/>
                <a:ea typeface="楷体" panose="02010609060101010101" pitchFamily="49" charset="-122"/>
              </a:rPr>
              <a:t>、都突出育人价值，让立德树人</a:t>
            </a:r>
            <a:r>
              <a:rPr lang="zh-CN" altLang="zh-CN" sz="2300" dirty="0">
                <a:solidFill>
                  <a:srgbClr val="FF0000"/>
                </a:solidFill>
                <a:latin typeface="楷体" panose="02010609060101010101" pitchFamily="49" charset="-122"/>
                <a:ea typeface="楷体" panose="02010609060101010101" pitchFamily="49" charset="-122"/>
              </a:rPr>
              <a:t>“润物无声”</a:t>
            </a:r>
            <a:r>
              <a:rPr lang="zh-CN" altLang="zh-CN" sz="2300" dirty="0">
                <a:latin typeface="楷体" panose="02010609060101010101" pitchFamily="49" charset="-122"/>
                <a:ea typeface="楷体" panose="02010609060101010101" pitchFamily="49" charset="-122"/>
              </a:rPr>
              <a:t>。</a:t>
            </a:r>
          </a:p>
        </p:txBody>
      </p:sp>
      <p:sp>
        <p:nvSpPr>
          <p:cNvPr id="11" name="灯片编号占位符 10"/>
          <p:cNvSpPr>
            <a:spLocks noGrp="1"/>
          </p:cNvSpPr>
          <p:nvPr>
            <p:ph type="sldNum" sz="quarter" idx="12"/>
          </p:nvPr>
        </p:nvSpPr>
        <p:spPr/>
        <p:txBody>
          <a:bodyPr/>
          <a:lstStyle/>
          <a:p>
            <a:fld id="{ED7A2945-2B0C-4FBA-B4E9-5BBD8269FC9E}" type="slidenum">
              <a:rPr lang="zh-CN" altLang="en-US" smtClean="0"/>
              <a:pPr/>
              <a:t>13</a:t>
            </a:fld>
            <a:endParaRPr lang="zh-CN" altLang="en-US"/>
          </a:p>
        </p:txBody>
      </p:sp>
    </p:spTree>
    <p:extLst>
      <p:ext uri="{BB962C8B-B14F-4D97-AF65-F5344CB8AC3E}">
        <p14:creationId xmlns:p14="http://schemas.microsoft.com/office/powerpoint/2010/main" xmlns="" val="982573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print">
            <a:extLst>
              <a:ext uri="{28A0092B-C50C-407E-A947-70E740481C1C}">
                <a14:useLocalDpi xmlns:a14="http://schemas.microsoft.com/office/drawing/2010/main" xmlns="" val="0"/>
              </a:ext>
            </a:extLst>
          </a:blip>
          <a:srcRect l="12501" t="11075" r="12302" b="21055"/>
          <a:stretch/>
        </p:blipFill>
        <p:spPr>
          <a:xfrm>
            <a:off x="958964" y="2769201"/>
            <a:ext cx="4872808" cy="2934302"/>
          </a:xfrm>
          <a:prstGeom prst="rect">
            <a:avLst/>
          </a:prstGeom>
        </p:spPr>
      </p:pic>
      <p:sp>
        <p:nvSpPr>
          <p:cNvPr id="7" name="矩形 6"/>
          <p:cNvSpPr/>
          <p:nvPr/>
        </p:nvSpPr>
        <p:spPr>
          <a:xfrm>
            <a:off x="6236123" y="2628350"/>
            <a:ext cx="4823621" cy="3188813"/>
          </a:xfrm>
          <a:prstGeom prst="rect">
            <a:avLst/>
          </a:prstGeom>
        </p:spPr>
        <p:txBody>
          <a:bodyPr wrap="square" lIns="91432" tIns="45717" rIns="91432" bIns="45717">
            <a:spAutoFit/>
          </a:bodyPr>
          <a:lstStyle/>
          <a:p>
            <a:pPr algn="just"/>
            <a:r>
              <a:rPr lang="zh-CN" altLang="en-US" dirty="0">
                <a:solidFill>
                  <a:srgbClr val="333333"/>
                </a:solidFill>
                <a:latin typeface="楷体" panose="02010609060101010101" pitchFamily="49" charset="-122"/>
                <a:ea typeface="楷体" panose="02010609060101010101" pitchFamily="49" charset="-122"/>
              </a:rPr>
              <a:t>在浙大，有这么一位</a:t>
            </a:r>
            <a:r>
              <a:rPr lang="zh-CN" altLang="en-US" b="1" dirty="0">
                <a:solidFill>
                  <a:srgbClr val="333333"/>
                </a:solidFill>
                <a:latin typeface="楷体" panose="02010609060101010101" pitchFamily="49" charset="-122"/>
                <a:ea typeface="楷体" panose="02010609060101010101" pitchFamily="49" charset="-122"/>
              </a:rPr>
              <a:t>“良好”老师</a:t>
            </a:r>
            <a:endParaRPr lang="zh-CN" altLang="en-US" dirty="0">
              <a:solidFill>
                <a:srgbClr val="333333"/>
              </a:solidFill>
              <a:latin typeface="楷体" panose="02010609060101010101" pitchFamily="49" charset="-122"/>
              <a:ea typeface="楷体" panose="02010609060101010101" pitchFamily="49" charset="-122"/>
            </a:endParaRPr>
          </a:p>
          <a:p>
            <a:pPr algn="just"/>
            <a:r>
              <a:rPr lang="zh-CN" altLang="en-US" dirty="0">
                <a:solidFill>
                  <a:srgbClr val="333333"/>
                </a:solidFill>
                <a:latin typeface="楷体" panose="02010609060101010101" pitchFamily="49" charset="-122"/>
                <a:ea typeface="楷体" panose="02010609060101010101" pitchFamily="49" charset="-122"/>
              </a:rPr>
              <a:t>他曾发表</a:t>
            </a:r>
            <a:r>
              <a:rPr lang="en-US" altLang="zh-CN" b="1" dirty="0">
                <a:solidFill>
                  <a:srgbClr val="333333"/>
                </a:solidFill>
                <a:latin typeface="楷体" panose="02010609060101010101" pitchFamily="49" charset="-122"/>
                <a:ea typeface="楷体" panose="02010609060101010101" pitchFamily="49" charset="-122"/>
              </a:rPr>
              <a:t>SCI</a:t>
            </a:r>
            <a:r>
              <a:rPr lang="zh-CN" altLang="en-US" b="1" dirty="0">
                <a:solidFill>
                  <a:srgbClr val="333333"/>
                </a:solidFill>
                <a:latin typeface="楷体" panose="02010609060101010101" pitchFamily="49" charset="-122"/>
                <a:ea typeface="楷体" panose="02010609060101010101" pitchFamily="49" charset="-122"/>
              </a:rPr>
              <a:t>、 </a:t>
            </a:r>
            <a:r>
              <a:rPr lang="en-US" altLang="zh-CN" b="1" dirty="0">
                <a:solidFill>
                  <a:srgbClr val="333333"/>
                </a:solidFill>
                <a:latin typeface="楷体" panose="02010609060101010101" pitchFamily="49" charset="-122"/>
                <a:ea typeface="楷体" panose="02010609060101010101" pitchFamily="49" charset="-122"/>
              </a:rPr>
              <a:t>EI</a:t>
            </a:r>
            <a:r>
              <a:rPr lang="zh-CN" altLang="en-US" b="1" dirty="0">
                <a:solidFill>
                  <a:srgbClr val="333333"/>
                </a:solidFill>
                <a:latin typeface="楷体" panose="02010609060101010101" pitchFamily="49" charset="-122"/>
                <a:ea typeface="楷体" panose="02010609060101010101" pitchFamily="49" charset="-122"/>
              </a:rPr>
              <a:t>论文</a:t>
            </a:r>
            <a:r>
              <a:rPr lang="en-US" altLang="zh-CN" dirty="0">
                <a:solidFill>
                  <a:srgbClr val="333333"/>
                </a:solidFill>
                <a:latin typeface="楷体" panose="02010609060101010101" pitchFamily="49" charset="-122"/>
                <a:ea typeface="楷体" panose="02010609060101010101" pitchFamily="49" charset="-122"/>
              </a:rPr>
              <a:t>60</a:t>
            </a:r>
            <a:r>
              <a:rPr lang="zh-CN" altLang="en-US" dirty="0">
                <a:solidFill>
                  <a:srgbClr val="333333"/>
                </a:solidFill>
                <a:latin typeface="楷体" panose="02010609060101010101" pitchFamily="49" charset="-122"/>
                <a:ea typeface="楷体" panose="02010609060101010101" pitchFamily="49" charset="-122"/>
              </a:rPr>
              <a:t>余篇</a:t>
            </a:r>
          </a:p>
          <a:p>
            <a:pPr algn="just"/>
            <a:r>
              <a:rPr lang="zh-CN" altLang="en-US" dirty="0">
                <a:solidFill>
                  <a:srgbClr val="333333"/>
                </a:solidFill>
                <a:latin typeface="楷体" panose="02010609060101010101" pitchFamily="49" charset="-122"/>
                <a:ea typeface="楷体" panose="02010609060101010101" pitchFamily="49" charset="-122"/>
              </a:rPr>
              <a:t>获得</a:t>
            </a:r>
            <a:r>
              <a:rPr lang="zh-CN" altLang="en-US" b="1" dirty="0">
                <a:solidFill>
                  <a:srgbClr val="333333"/>
                </a:solidFill>
                <a:latin typeface="楷体" panose="02010609060101010101" pitchFamily="49" charset="-122"/>
                <a:ea typeface="楷体" panose="02010609060101010101" pitchFamily="49" charset="-122"/>
              </a:rPr>
              <a:t>国家发明专利授权</a:t>
            </a:r>
            <a:r>
              <a:rPr lang="en-US" altLang="zh-CN" b="1" dirty="0">
                <a:solidFill>
                  <a:srgbClr val="333333"/>
                </a:solidFill>
                <a:latin typeface="楷体" panose="02010609060101010101" pitchFamily="49" charset="-122"/>
                <a:ea typeface="楷体" panose="02010609060101010101" pitchFamily="49" charset="-122"/>
              </a:rPr>
              <a:t>11</a:t>
            </a:r>
            <a:r>
              <a:rPr lang="zh-CN" altLang="en-US" b="1" dirty="0">
                <a:solidFill>
                  <a:srgbClr val="333333"/>
                </a:solidFill>
                <a:latin typeface="楷体" panose="02010609060101010101" pitchFamily="49" charset="-122"/>
                <a:ea typeface="楷体" panose="02010609060101010101" pitchFamily="49" charset="-122"/>
              </a:rPr>
              <a:t>项</a:t>
            </a:r>
            <a:endParaRPr lang="zh-CN" altLang="en-US" dirty="0">
              <a:solidFill>
                <a:srgbClr val="333333"/>
              </a:solidFill>
              <a:latin typeface="楷体" panose="02010609060101010101" pitchFamily="49" charset="-122"/>
              <a:ea typeface="楷体" panose="02010609060101010101" pitchFamily="49" charset="-122"/>
            </a:endParaRPr>
          </a:p>
          <a:p>
            <a:pPr algn="just"/>
            <a:r>
              <a:rPr lang="zh-CN" altLang="en-US" dirty="0">
                <a:solidFill>
                  <a:srgbClr val="333333"/>
                </a:solidFill>
                <a:latin typeface="楷体" panose="02010609060101010101" pitchFamily="49" charset="-122"/>
                <a:ea typeface="楷体" panose="02010609060101010101" pitchFamily="49" charset="-122"/>
              </a:rPr>
              <a:t>既是</a:t>
            </a:r>
            <a:r>
              <a:rPr lang="zh-CN" altLang="en-US" b="1" dirty="0">
                <a:solidFill>
                  <a:srgbClr val="333333"/>
                </a:solidFill>
                <a:latin typeface="楷体" panose="02010609060101010101" pitchFamily="49" charset="-122"/>
                <a:ea typeface="楷体" panose="02010609060101010101" pitchFamily="49" charset="-122"/>
              </a:rPr>
              <a:t>国家自然科学基金</a:t>
            </a:r>
            <a:r>
              <a:rPr lang="zh-CN" altLang="en-US" dirty="0">
                <a:solidFill>
                  <a:srgbClr val="333333"/>
                </a:solidFill>
                <a:latin typeface="楷体" panose="02010609060101010101" pitchFamily="49" charset="-122"/>
                <a:ea typeface="楷体" panose="02010609060101010101" pitchFamily="49" charset="-122"/>
              </a:rPr>
              <a:t>的项目负责人</a:t>
            </a:r>
          </a:p>
          <a:p>
            <a:pPr algn="just"/>
            <a:r>
              <a:rPr lang="zh-CN" altLang="en-US" dirty="0">
                <a:solidFill>
                  <a:srgbClr val="333333"/>
                </a:solidFill>
                <a:latin typeface="楷体" panose="02010609060101010101" pitchFamily="49" charset="-122"/>
                <a:ea typeface="楷体" panose="02010609060101010101" pitchFamily="49" charset="-122"/>
              </a:rPr>
              <a:t>也是</a:t>
            </a:r>
            <a:r>
              <a:rPr lang="zh-CN" altLang="en-US" b="1" dirty="0">
                <a:solidFill>
                  <a:srgbClr val="333333"/>
                </a:solidFill>
                <a:latin typeface="楷体" panose="02010609060101010101" pitchFamily="49" charset="-122"/>
                <a:ea typeface="楷体" panose="02010609060101010101" pitchFamily="49" charset="-122"/>
              </a:rPr>
              <a:t>“中国裸眼</a:t>
            </a:r>
            <a:r>
              <a:rPr lang="en-US" altLang="zh-CN" b="1" dirty="0">
                <a:solidFill>
                  <a:srgbClr val="333333"/>
                </a:solidFill>
                <a:latin typeface="楷体" panose="02010609060101010101" pitchFamily="49" charset="-122"/>
                <a:ea typeface="楷体" panose="02010609060101010101" pitchFamily="49" charset="-122"/>
              </a:rPr>
              <a:t>3D</a:t>
            </a:r>
            <a:r>
              <a:rPr lang="zh-CN" altLang="en-US" b="1" dirty="0">
                <a:solidFill>
                  <a:srgbClr val="333333"/>
                </a:solidFill>
                <a:latin typeface="楷体" panose="02010609060101010101" pitchFamily="49" charset="-122"/>
                <a:ea typeface="楷体" panose="02010609060101010101" pitchFamily="49" charset="-122"/>
              </a:rPr>
              <a:t>系统标准编制优秀个人”</a:t>
            </a:r>
            <a:endParaRPr lang="zh-CN" altLang="en-US" dirty="0">
              <a:solidFill>
                <a:srgbClr val="333333"/>
              </a:solidFill>
              <a:latin typeface="楷体" panose="02010609060101010101" pitchFamily="49" charset="-122"/>
              <a:ea typeface="楷体" panose="02010609060101010101" pitchFamily="49" charset="-122"/>
            </a:endParaRPr>
          </a:p>
          <a:p>
            <a:pPr algn="just"/>
            <a:r>
              <a:rPr lang="zh-CN" altLang="en-US" dirty="0">
                <a:solidFill>
                  <a:srgbClr val="333333"/>
                </a:solidFill>
                <a:latin typeface="楷体" panose="02010609060101010101" pitchFamily="49" charset="-122"/>
                <a:ea typeface="楷体" panose="02010609060101010101" pitchFamily="49" charset="-122"/>
              </a:rPr>
              <a:t>他是集体婚礼学生</a:t>
            </a:r>
            <a:r>
              <a:rPr lang="zh-CN" altLang="en-US" b="1" dirty="0">
                <a:solidFill>
                  <a:srgbClr val="333333"/>
                </a:solidFill>
                <a:latin typeface="楷体" panose="02010609060101010101" pitchFamily="49" charset="-122"/>
                <a:ea typeface="楷体" panose="02010609060101010101" pitchFamily="49" charset="-122"/>
              </a:rPr>
              <a:t>“最想见到的老师”</a:t>
            </a:r>
            <a:endParaRPr lang="zh-CN" altLang="en-US" dirty="0">
              <a:solidFill>
                <a:srgbClr val="333333"/>
              </a:solidFill>
              <a:latin typeface="楷体" panose="02010609060101010101" pitchFamily="49" charset="-122"/>
              <a:ea typeface="楷体" panose="02010609060101010101" pitchFamily="49" charset="-122"/>
            </a:endParaRPr>
          </a:p>
          <a:p>
            <a:pPr algn="just"/>
            <a:r>
              <a:rPr lang="zh-CN" altLang="en-US" dirty="0">
                <a:solidFill>
                  <a:srgbClr val="333333"/>
                </a:solidFill>
                <a:latin typeface="楷体" panose="02010609060101010101" pitchFamily="49" charset="-122"/>
                <a:ea typeface="楷体" panose="02010609060101010101" pitchFamily="49" charset="-122"/>
              </a:rPr>
              <a:t>也是浙江大学</a:t>
            </a:r>
            <a:r>
              <a:rPr lang="zh-CN" altLang="en-US" b="1" dirty="0">
                <a:solidFill>
                  <a:srgbClr val="333333"/>
                </a:solidFill>
                <a:latin typeface="楷体" panose="02010609060101010101" pitchFamily="49" charset="-122"/>
                <a:ea typeface="楷体" panose="02010609060101010101" pitchFamily="49" charset="-122"/>
              </a:rPr>
              <a:t>“优秀班主任”</a:t>
            </a:r>
            <a:endParaRPr lang="zh-CN" altLang="en-US" dirty="0">
              <a:solidFill>
                <a:srgbClr val="333333"/>
              </a:solidFill>
              <a:latin typeface="楷体" panose="02010609060101010101" pitchFamily="49" charset="-122"/>
              <a:ea typeface="楷体" panose="02010609060101010101" pitchFamily="49" charset="-122"/>
            </a:endParaRPr>
          </a:p>
          <a:p>
            <a:pPr algn="just"/>
            <a:r>
              <a:rPr lang="zh-CN" altLang="en-US" dirty="0">
                <a:solidFill>
                  <a:srgbClr val="333333"/>
                </a:solidFill>
                <a:latin typeface="楷体" panose="02010609060101010101" pitchFamily="49" charset="-122"/>
                <a:ea typeface="楷体" panose="02010609060101010101" pitchFamily="49" charset="-122"/>
              </a:rPr>
              <a:t>信电学院</a:t>
            </a:r>
            <a:r>
              <a:rPr lang="zh-CN" altLang="en-US" b="1" dirty="0">
                <a:solidFill>
                  <a:srgbClr val="333333"/>
                </a:solidFill>
                <a:latin typeface="楷体" panose="02010609060101010101" pitchFamily="49" charset="-122"/>
                <a:ea typeface="楷体" panose="02010609060101010101" pitchFamily="49" charset="-122"/>
              </a:rPr>
              <a:t>“我最喜爱的老师”</a:t>
            </a:r>
            <a:endParaRPr lang="zh-CN" altLang="en-US" dirty="0">
              <a:solidFill>
                <a:srgbClr val="333333"/>
              </a:solidFill>
              <a:latin typeface="楷体" panose="02010609060101010101" pitchFamily="49" charset="-122"/>
              <a:ea typeface="楷体" panose="02010609060101010101" pitchFamily="49" charset="-122"/>
            </a:endParaRPr>
          </a:p>
          <a:p>
            <a:pPr algn="just"/>
            <a:r>
              <a:rPr lang="zh-CN" altLang="en-US" dirty="0">
                <a:solidFill>
                  <a:srgbClr val="333333"/>
                </a:solidFill>
                <a:latin typeface="楷体" panose="02010609060101010101" pitchFamily="49" charset="-122"/>
                <a:ea typeface="楷体" panose="02010609060101010101" pitchFamily="49" charset="-122"/>
              </a:rPr>
              <a:t>学生们亲切的称他为</a:t>
            </a:r>
            <a:r>
              <a:rPr lang="zh-CN" altLang="en-US" b="1" dirty="0">
                <a:solidFill>
                  <a:srgbClr val="333333"/>
                </a:solidFill>
                <a:latin typeface="楷体" panose="02010609060101010101" pitchFamily="49" charset="-122"/>
                <a:ea typeface="楷体" panose="02010609060101010101" pitchFamily="49" charset="-122"/>
              </a:rPr>
              <a:t>“良好老师”</a:t>
            </a:r>
            <a:endParaRPr lang="zh-CN" altLang="en-US" dirty="0">
              <a:solidFill>
                <a:srgbClr val="333333"/>
              </a:solidFill>
              <a:latin typeface="楷体" panose="02010609060101010101" pitchFamily="49" charset="-122"/>
              <a:ea typeface="楷体" panose="02010609060101010101" pitchFamily="49" charset="-122"/>
            </a:endParaRPr>
          </a:p>
          <a:p>
            <a:pPr algn="just"/>
            <a:r>
              <a:rPr lang="zh-CN" altLang="en-US" dirty="0">
                <a:solidFill>
                  <a:srgbClr val="333333"/>
                </a:solidFill>
                <a:latin typeface="楷体" panose="02010609060101010101" pitchFamily="49" charset="-122"/>
                <a:ea typeface="楷体" panose="02010609060101010101" pitchFamily="49" charset="-122"/>
              </a:rPr>
              <a:t>他就是浙江大学信息与电子工程学院的</a:t>
            </a:r>
            <a:r>
              <a:rPr lang="zh-CN" altLang="en-US" b="1" dirty="0">
                <a:solidFill>
                  <a:srgbClr val="333333"/>
                </a:solidFill>
                <a:latin typeface="楷体" panose="02010609060101010101" pitchFamily="49" charset="-122"/>
                <a:ea typeface="楷体" panose="02010609060101010101" pitchFamily="49" charset="-122"/>
              </a:rPr>
              <a:t>王梁昊</a:t>
            </a:r>
            <a:endParaRPr lang="zh-CN" altLang="en-US" dirty="0">
              <a:solidFill>
                <a:srgbClr val="333333"/>
              </a:solidFill>
              <a:latin typeface="楷体" panose="02010609060101010101" pitchFamily="49" charset="-122"/>
              <a:ea typeface="楷体" panose="02010609060101010101" pitchFamily="49" charset="-122"/>
            </a:endParaRPr>
          </a:p>
          <a:p>
            <a:pPr algn="just"/>
            <a:r>
              <a:rPr lang="zh-CN" altLang="en-US" dirty="0">
                <a:solidFill>
                  <a:srgbClr val="333333"/>
                </a:solidFill>
                <a:latin typeface="楷体" panose="02010609060101010101" pitchFamily="49" charset="-122"/>
                <a:ea typeface="楷体" panose="02010609060101010101" pitchFamily="49" charset="-122"/>
              </a:rPr>
              <a:t>学生喜欢称他为</a:t>
            </a:r>
            <a:r>
              <a:rPr lang="zh-CN" altLang="en-US" b="1" dirty="0">
                <a:solidFill>
                  <a:srgbClr val="333333"/>
                </a:solidFill>
                <a:latin typeface="楷体" panose="02010609060101010101" pitchFamily="49" charset="-122"/>
                <a:ea typeface="楷体" panose="02010609060101010101" pitchFamily="49" charset="-122"/>
              </a:rPr>
              <a:t>“王良好”</a:t>
            </a:r>
            <a:endParaRPr lang="zh-CN" altLang="en-US" b="0" i="0" dirty="0">
              <a:solidFill>
                <a:srgbClr val="333333"/>
              </a:solidFill>
              <a:effectLst/>
              <a:latin typeface="楷体" panose="02010609060101010101" pitchFamily="49" charset="-122"/>
              <a:ea typeface="楷体" panose="02010609060101010101" pitchFamily="49" charset="-122"/>
            </a:endParaRPr>
          </a:p>
        </p:txBody>
      </p:sp>
      <p:sp>
        <p:nvSpPr>
          <p:cNvPr id="9" name="矩形 8"/>
          <p:cNvSpPr/>
          <p:nvPr/>
        </p:nvSpPr>
        <p:spPr>
          <a:xfrm>
            <a:off x="1090863" y="1460489"/>
            <a:ext cx="10234863" cy="707880"/>
          </a:xfrm>
          <a:prstGeom prst="rect">
            <a:avLst/>
          </a:prstGeom>
        </p:spPr>
        <p:txBody>
          <a:bodyPr wrap="square" lIns="91432" tIns="45717" rIns="91432" bIns="45717">
            <a:spAutoFit/>
          </a:bodyPr>
          <a:lstStyle/>
          <a:p>
            <a:r>
              <a:rPr lang="zh-CN" altLang="en-US" sz="4000" b="1" dirty="0">
                <a:ln w="6600">
                  <a:solidFill>
                    <a:schemeClr val="accent2"/>
                  </a:solidFill>
                  <a:prstDash val="solid"/>
                </a:ln>
                <a:solidFill>
                  <a:srgbClr val="FFFFFF"/>
                </a:solidFill>
                <a:effectLst>
                  <a:outerShdw dist="38100" dir="2700000" algn="tl" rotWithShape="0">
                    <a:schemeClr val="accent2"/>
                  </a:outerShdw>
                </a:effectLst>
                <a:latin typeface="黑体" panose="02010609060101010101" pitchFamily="49" charset="-122"/>
                <a:ea typeface="黑体" panose="02010609060101010101" pitchFamily="49" charset="-122"/>
              </a:rPr>
              <a:t>案例：</a:t>
            </a:r>
            <a:r>
              <a:rPr lang="zh-CN" altLang="en-US" sz="2300" dirty="0">
                <a:latin typeface="楷体" panose="02010609060101010101" pitchFamily="49" charset="-122"/>
                <a:ea typeface="楷体" panose="02010609060101010101" pitchFamily="49" charset="-122"/>
                <a:hlinkClick r:id="rId3" action="ppaction://hlinkfile"/>
              </a:rPr>
              <a:t>浙大老师课上拆掉五六千的华为手机？背后的原因令人钦佩！</a:t>
            </a:r>
            <a:endParaRPr lang="zh-CN" altLang="en-US" sz="2300" dirty="0">
              <a:latin typeface="楷体" panose="02010609060101010101" pitchFamily="49" charset="-122"/>
              <a:ea typeface="楷体" panose="02010609060101010101" pitchFamily="49" charset="-122"/>
            </a:endParaRPr>
          </a:p>
        </p:txBody>
      </p:sp>
      <p:sp>
        <p:nvSpPr>
          <p:cNvPr id="5" name="灯片编号占位符 4"/>
          <p:cNvSpPr>
            <a:spLocks noGrp="1"/>
          </p:cNvSpPr>
          <p:nvPr>
            <p:ph type="sldNum" sz="quarter" idx="12"/>
          </p:nvPr>
        </p:nvSpPr>
        <p:spPr/>
        <p:txBody>
          <a:bodyPr/>
          <a:lstStyle/>
          <a:p>
            <a:fld id="{ED7A2945-2B0C-4FBA-B4E9-5BBD8269FC9E}" type="slidenum">
              <a:rPr lang="zh-CN" altLang="en-US" smtClean="0"/>
              <a:pPr/>
              <a:t>14</a:t>
            </a:fld>
            <a:endParaRPr lang="zh-CN" altLang="en-US"/>
          </a:p>
        </p:txBody>
      </p:sp>
    </p:spTree>
    <p:extLst>
      <p:ext uri="{BB962C8B-B14F-4D97-AF65-F5344CB8AC3E}">
        <p14:creationId xmlns:p14="http://schemas.microsoft.com/office/powerpoint/2010/main" xmlns="" val="2495861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6"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7" name="右箭头 6"/>
          <p:cNvSpPr/>
          <p:nvPr/>
        </p:nvSpPr>
        <p:spPr>
          <a:xfrm>
            <a:off x="422148" y="1403687"/>
            <a:ext cx="5665003" cy="4414360"/>
          </a:xfrm>
          <a:prstGeom prst="rightArrow">
            <a:avLst/>
          </a:prstGeom>
          <a:gradFill>
            <a:gsLst>
              <a:gs pos="0">
                <a:schemeClr val="bg1">
                  <a:lumMod val="85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8" name="TextBox 7"/>
          <p:cNvSpPr txBox="1"/>
          <p:nvPr/>
        </p:nvSpPr>
        <p:spPr>
          <a:xfrm>
            <a:off x="641160" y="2806557"/>
            <a:ext cx="3915896" cy="1477321"/>
          </a:xfrm>
          <a:prstGeom prst="rect">
            <a:avLst/>
          </a:prstGeom>
          <a:noFill/>
        </p:spPr>
        <p:txBody>
          <a:bodyPr wrap="square" lIns="91432" tIns="45717" rIns="91432" bIns="45717" rtlCol="0">
            <a:spAutoFit/>
          </a:bodyPr>
          <a:lstStyle/>
          <a:p>
            <a:pPr algn="ctr"/>
            <a:r>
              <a:rPr lang="zh-CN" altLang="en-US" sz="9000" b="1" spc="150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黑体" panose="02010609060101010101" pitchFamily="49" charset="-122"/>
                <a:ea typeface="黑体" panose="02010609060101010101" pitchFamily="49" charset="-122"/>
              </a:rPr>
              <a:t>本质</a:t>
            </a:r>
            <a:endParaRPr lang="en-US" altLang="zh-CN" sz="9000" b="1" spc="150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黑体" panose="02010609060101010101" pitchFamily="49" charset="-122"/>
              <a:ea typeface="黑体" panose="02010609060101010101" pitchFamily="49" charset="-122"/>
            </a:endParaRPr>
          </a:p>
        </p:txBody>
      </p:sp>
      <p:sp>
        <p:nvSpPr>
          <p:cNvPr id="2" name="圆角矩形 1"/>
          <p:cNvSpPr/>
          <p:nvPr/>
        </p:nvSpPr>
        <p:spPr>
          <a:xfrm>
            <a:off x="5270436" y="1371604"/>
            <a:ext cx="5092765" cy="1243260"/>
          </a:xfrm>
          <a:prstGeom prst="roundRect">
            <a:avLst/>
          </a:prstGeom>
          <a:ln w="38100"/>
        </p:spPr>
        <p:style>
          <a:lnRef idx="2">
            <a:schemeClr val="accent4"/>
          </a:lnRef>
          <a:fillRef idx="1">
            <a:schemeClr val="lt1"/>
          </a:fillRef>
          <a:effectRef idx="0">
            <a:schemeClr val="accent4"/>
          </a:effectRef>
          <a:fontRef idx="minor">
            <a:schemeClr val="dk1"/>
          </a:fontRef>
        </p:style>
        <p:txBody>
          <a:bodyPr lIns="91432" tIns="45717" rIns="91432" bIns="45717" rtlCol="0" anchor="ctr"/>
          <a:lstStyle/>
          <a:p>
            <a:pPr algn="ctr"/>
            <a:endParaRPr lang="zh-CN" altLang="en-US" dirty="0"/>
          </a:p>
        </p:txBody>
      </p:sp>
      <p:sp>
        <p:nvSpPr>
          <p:cNvPr id="12" name="圆角矩形 11"/>
          <p:cNvSpPr/>
          <p:nvPr/>
        </p:nvSpPr>
        <p:spPr>
          <a:xfrm>
            <a:off x="5294500" y="3064048"/>
            <a:ext cx="5092765" cy="1243260"/>
          </a:xfrm>
          <a:prstGeom prst="roundRect">
            <a:avLst/>
          </a:prstGeom>
          <a:noFill/>
          <a:ln w="38100"/>
        </p:spPr>
        <p:style>
          <a:lnRef idx="2">
            <a:schemeClr val="accent5"/>
          </a:lnRef>
          <a:fillRef idx="1">
            <a:schemeClr val="lt1"/>
          </a:fillRef>
          <a:effectRef idx="0">
            <a:schemeClr val="accent5"/>
          </a:effectRef>
          <a:fontRef idx="minor">
            <a:schemeClr val="dk1"/>
          </a:fontRef>
        </p:style>
        <p:txBody>
          <a:bodyPr lIns="91432" tIns="45717" rIns="91432" bIns="45717" rtlCol="0" anchor="ctr"/>
          <a:lstStyle/>
          <a:p>
            <a:pPr algn="ctr"/>
            <a:endParaRPr lang="zh-CN" altLang="en-US"/>
          </a:p>
        </p:txBody>
      </p:sp>
      <p:sp>
        <p:nvSpPr>
          <p:cNvPr id="13" name="圆角矩形 12"/>
          <p:cNvSpPr/>
          <p:nvPr/>
        </p:nvSpPr>
        <p:spPr>
          <a:xfrm>
            <a:off x="5302523" y="4772531"/>
            <a:ext cx="5092765" cy="1243260"/>
          </a:xfrm>
          <a:prstGeom prst="roundRect">
            <a:avLst/>
          </a:prstGeom>
          <a:ln w="38100"/>
        </p:spPr>
        <p:style>
          <a:lnRef idx="2">
            <a:schemeClr val="accent6"/>
          </a:lnRef>
          <a:fillRef idx="1">
            <a:schemeClr val="lt1"/>
          </a:fillRef>
          <a:effectRef idx="0">
            <a:schemeClr val="accent6"/>
          </a:effectRef>
          <a:fontRef idx="minor">
            <a:schemeClr val="dk1"/>
          </a:fontRef>
        </p:style>
        <p:txBody>
          <a:bodyPr lIns="91432" tIns="45717" rIns="91432" bIns="45717" rtlCol="0" anchor="ctr"/>
          <a:lstStyle/>
          <a:p>
            <a:pPr algn="ctr"/>
            <a:endParaRPr lang="zh-CN" altLang="en-US"/>
          </a:p>
        </p:txBody>
      </p:sp>
      <p:sp>
        <p:nvSpPr>
          <p:cNvPr id="3" name="矩形 2"/>
          <p:cNvSpPr/>
          <p:nvPr/>
        </p:nvSpPr>
        <p:spPr>
          <a:xfrm>
            <a:off x="5465348" y="1601226"/>
            <a:ext cx="4814122" cy="784824"/>
          </a:xfrm>
          <a:prstGeom prst="rect">
            <a:avLst/>
          </a:prstGeom>
        </p:spPr>
        <p:txBody>
          <a:bodyPr wrap="none" lIns="91432" tIns="45717" rIns="91432" bIns="45717">
            <a:spAutoFit/>
          </a:bodyPr>
          <a:lstStyle/>
          <a:p>
            <a:r>
              <a:rPr lang="zh-CN" altLang="zh-CN" sz="4500" b="1" dirty="0">
                <a:solidFill>
                  <a:schemeClr val="accent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思想政治工作规律</a:t>
            </a:r>
            <a:endParaRPr lang="en-US" altLang="zh-CN" sz="4500" b="1" dirty="0">
              <a:solidFill>
                <a:schemeClr val="accent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5" name="矩形 14"/>
          <p:cNvSpPr/>
          <p:nvPr/>
        </p:nvSpPr>
        <p:spPr>
          <a:xfrm>
            <a:off x="5970680" y="3309714"/>
            <a:ext cx="3656754" cy="784824"/>
          </a:xfrm>
          <a:prstGeom prst="rect">
            <a:avLst/>
          </a:prstGeom>
        </p:spPr>
        <p:txBody>
          <a:bodyPr wrap="none" lIns="91432" tIns="45717" rIns="91432" bIns="45717">
            <a:spAutoFit/>
          </a:bodyPr>
          <a:lstStyle/>
          <a:p>
            <a:pPr algn="ctr"/>
            <a:r>
              <a:rPr lang="zh-CN" altLang="en-US" sz="4500" b="1" dirty="0">
                <a:solidFill>
                  <a:schemeClr val="accent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教书育人</a:t>
            </a:r>
            <a:r>
              <a:rPr lang="zh-CN" altLang="zh-CN" sz="4500" b="1" dirty="0">
                <a:solidFill>
                  <a:schemeClr val="accent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规律</a:t>
            </a:r>
            <a:endParaRPr lang="en-US" altLang="zh-CN" sz="4500" b="1" dirty="0">
              <a:solidFill>
                <a:schemeClr val="accent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6" name="矩形 15"/>
          <p:cNvSpPr/>
          <p:nvPr/>
        </p:nvSpPr>
        <p:spPr>
          <a:xfrm>
            <a:off x="5962661" y="4954032"/>
            <a:ext cx="3656754" cy="784824"/>
          </a:xfrm>
          <a:prstGeom prst="rect">
            <a:avLst/>
          </a:prstGeom>
        </p:spPr>
        <p:txBody>
          <a:bodyPr wrap="none" lIns="91432" tIns="45717" rIns="91432" bIns="45717">
            <a:spAutoFit/>
          </a:bodyPr>
          <a:lstStyle/>
          <a:p>
            <a:pPr algn="ctr"/>
            <a:r>
              <a:rPr lang="zh-CN" altLang="en-US" sz="4500" b="1" dirty="0">
                <a:solidFill>
                  <a:schemeClr val="accent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学生成长</a:t>
            </a:r>
            <a:r>
              <a:rPr lang="zh-CN" altLang="zh-CN" sz="4500" b="1" dirty="0">
                <a:solidFill>
                  <a:schemeClr val="accent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规律</a:t>
            </a:r>
            <a:endParaRPr lang="en-US" altLang="zh-CN" sz="4500" b="1" dirty="0">
              <a:solidFill>
                <a:schemeClr val="accent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1" name="等腰三角形 10"/>
          <p:cNvSpPr/>
          <p:nvPr/>
        </p:nvSpPr>
        <p:spPr>
          <a:xfrm rot="10800000">
            <a:off x="7603957" y="2646138"/>
            <a:ext cx="609600" cy="257491"/>
          </a:xfrm>
          <a:prstGeom prst="triangle">
            <a:avLst/>
          </a:prstGeom>
        </p:spPr>
        <p:style>
          <a:lnRef idx="2">
            <a:schemeClr val="accent4"/>
          </a:lnRef>
          <a:fillRef idx="1">
            <a:schemeClr val="lt1"/>
          </a:fillRef>
          <a:effectRef idx="0">
            <a:schemeClr val="accent4"/>
          </a:effectRef>
          <a:fontRef idx="minor">
            <a:schemeClr val="dk1"/>
          </a:fontRef>
        </p:style>
        <p:txBody>
          <a:bodyPr lIns="91432" tIns="45717" rIns="91432" bIns="45717" rtlCol="0" anchor="ctr"/>
          <a:lstStyle/>
          <a:p>
            <a:pPr algn="ctr"/>
            <a:endParaRPr lang="zh-CN" altLang="en-US"/>
          </a:p>
        </p:txBody>
      </p:sp>
      <p:sp>
        <p:nvSpPr>
          <p:cNvPr id="19" name="等腰三角形 18"/>
          <p:cNvSpPr/>
          <p:nvPr/>
        </p:nvSpPr>
        <p:spPr>
          <a:xfrm rot="10800000">
            <a:off x="7611979" y="4370659"/>
            <a:ext cx="609600" cy="257491"/>
          </a:xfrm>
          <a:prstGeom prst="triangle">
            <a:avLst/>
          </a:prstGeom>
        </p:spPr>
        <p:style>
          <a:lnRef idx="2">
            <a:schemeClr val="accent5"/>
          </a:lnRef>
          <a:fillRef idx="1">
            <a:schemeClr val="lt1"/>
          </a:fillRef>
          <a:effectRef idx="0">
            <a:schemeClr val="accent5"/>
          </a:effectRef>
          <a:fontRef idx="minor">
            <a:schemeClr val="dk1"/>
          </a:fontRef>
        </p:style>
        <p:txBody>
          <a:bodyPr lIns="91432" tIns="45717" rIns="91432" bIns="45717" rtlCol="0" anchor="ctr"/>
          <a:lstStyle/>
          <a:p>
            <a:pPr algn="ctr"/>
            <a:endParaRPr lang="zh-CN" altLang="en-US"/>
          </a:p>
        </p:txBody>
      </p:sp>
      <p:sp>
        <p:nvSpPr>
          <p:cNvPr id="20" name="灯片编号占位符 19"/>
          <p:cNvSpPr>
            <a:spLocks noGrp="1"/>
          </p:cNvSpPr>
          <p:nvPr>
            <p:ph type="sldNum" sz="quarter" idx="12"/>
          </p:nvPr>
        </p:nvSpPr>
        <p:spPr/>
        <p:txBody>
          <a:bodyPr/>
          <a:lstStyle/>
          <a:p>
            <a:fld id="{ED7A2945-2B0C-4FBA-B4E9-5BBD8269FC9E}" type="slidenum">
              <a:rPr lang="zh-CN" altLang="en-US" smtClean="0"/>
              <a:pPr/>
              <a:t>15</a:t>
            </a:fld>
            <a:endParaRPr lang="zh-CN" altLang="en-US"/>
          </a:p>
        </p:txBody>
      </p:sp>
    </p:spTree>
    <p:extLst>
      <p:ext uri="{BB962C8B-B14F-4D97-AF65-F5344CB8AC3E}">
        <p14:creationId xmlns:p14="http://schemas.microsoft.com/office/powerpoint/2010/main" xmlns="" val="13887080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15" name="右箭头 14"/>
          <p:cNvSpPr/>
          <p:nvPr/>
        </p:nvSpPr>
        <p:spPr>
          <a:xfrm>
            <a:off x="325896" y="1371605"/>
            <a:ext cx="5665003" cy="4414360"/>
          </a:xfrm>
          <a:prstGeom prst="rightArrow">
            <a:avLst/>
          </a:prstGeom>
          <a:gradFill>
            <a:gsLst>
              <a:gs pos="0">
                <a:schemeClr val="accent1">
                  <a:lumMod val="40000"/>
                  <a:lumOff val="6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6"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8" name="TextBox 7"/>
          <p:cNvSpPr txBox="1"/>
          <p:nvPr/>
        </p:nvSpPr>
        <p:spPr>
          <a:xfrm>
            <a:off x="593035" y="2774749"/>
            <a:ext cx="3915896" cy="1477321"/>
          </a:xfrm>
          <a:prstGeom prst="rect">
            <a:avLst/>
          </a:prstGeom>
          <a:noFill/>
        </p:spPr>
        <p:txBody>
          <a:bodyPr wrap="square" lIns="91432" tIns="45717" rIns="91432" bIns="45717" rtlCol="0">
            <a:spAutoFit/>
          </a:bodyPr>
          <a:lstStyle/>
          <a:p>
            <a:pPr algn="ctr"/>
            <a:r>
              <a:rPr lang="zh-CN" altLang="en-US" sz="90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黑体" panose="02010609060101010101" pitchFamily="49" charset="-122"/>
                <a:ea typeface="黑体" panose="02010609060101010101" pitchFamily="49" charset="-122"/>
              </a:rPr>
              <a:t>关键</a:t>
            </a:r>
            <a:endParaRPr lang="en-US" altLang="zh-CN" sz="90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黑体" panose="02010609060101010101" pitchFamily="49" charset="-122"/>
              <a:ea typeface="黑体" panose="02010609060101010101" pitchFamily="49" charset="-122"/>
            </a:endParaRPr>
          </a:p>
        </p:txBody>
      </p:sp>
      <p:sp>
        <p:nvSpPr>
          <p:cNvPr id="9" name="矩形 8"/>
          <p:cNvSpPr/>
          <p:nvPr/>
        </p:nvSpPr>
        <p:spPr>
          <a:xfrm>
            <a:off x="5029200" y="808419"/>
            <a:ext cx="6810703" cy="892546"/>
          </a:xfrm>
          <a:prstGeom prst="rect">
            <a:avLst/>
          </a:prstGeom>
        </p:spPr>
        <p:txBody>
          <a:bodyPr wrap="square" lIns="91432" tIns="45717" rIns="91432" bIns="45717">
            <a:spAutoFit/>
          </a:bodyPr>
          <a:lstStyle/>
          <a:p>
            <a:r>
              <a:rPr lang="en-US" altLang="zh-CN" sz="2600" dirty="0">
                <a:latin typeface="楷体" panose="02010609060101010101" pitchFamily="49" charset="-122"/>
                <a:ea typeface="楷体" panose="02010609060101010101" pitchFamily="49" charset="-122"/>
              </a:rPr>
              <a:t>    </a:t>
            </a:r>
            <a:r>
              <a:rPr lang="zh-CN" altLang="zh-CN" sz="2600" dirty="0">
                <a:latin typeface="楷体" panose="02010609060101010101" pitchFamily="49" charset="-122"/>
                <a:ea typeface="楷体" panose="02010609060101010101" pitchFamily="49" charset="-122"/>
              </a:rPr>
              <a:t>抓好高校思想政治工作阵地建设，关键是抓住课堂这个主阵地，用好教学这个主渠道。</a:t>
            </a:r>
          </a:p>
        </p:txBody>
      </p:sp>
      <p:sp>
        <p:nvSpPr>
          <p:cNvPr id="2" name="矩形 1"/>
          <p:cNvSpPr/>
          <p:nvPr/>
        </p:nvSpPr>
        <p:spPr>
          <a:xfrm>
            <a:off x="5029203" y="1748604"/>
            <a:ext cx="6637303" cy="892546"/>
          </a:xfrm>
          <a:prstGeom prst="rect">
            <a:avLst/>
          </a:prstGeom>
          <a:ln w="38100">
            <a:solidFill>
              <a:schemeClr val="accent2"/>
            </a:solidFill>
          </a:ln>
        </p:spPr>
        <p:txBody>
          <a:bodyPr wrap="square" lIns="91432" tIns="45717" rIns="91432" bIns="45717">
            <a:spAutoFit/>
          </a:bodyPr>
          <a:lstStyle/>
          <a:p>
            <a:pPr marL="285727" indent="-285727">
              <a:buFont typeface="Wingdings" panose="05000000000000000000" pitchFamily="2" charset="2"/>
              <a:buChar char="n"/>
            </a:pPr>
            <a:r>
              <a:rPr lang="zh-CN" altLang="zh-CN" sz="2600" dirty="0">
                <a:solidFill>
                  <a:srgbClr val="C00000"/>
                </a:solidFill>
                <a:latin typeface="楷体" panose="02010609060101010101" pitchFamily="49" charset="-122"/>
                <a:ea typeface="楷体" panose="02010609060101010101" pitchFamily="49" charset="-122"/>
              </a:rPr>
              <a:t>解决好教师——“为谁教、教什么、教给谁、怎么教”</a:t>
            </a:r>
          </a:p>
        </p:txBody>
      </p:sp>
      <p:sp>
        <p:nvSpPr>
          <p:cNvPr id="3" name="矩形 2"/>
          <p:cNvSpPr/>
          <p:nvPr/>
        </p:nvSpPr>
        <p:spPr>
          <a:xfrm>
            <a:off x="5155323" y="2641632"/>
            <a:ext cx="6684580" cy="1061823"/>
          </a:xfrm>
          <a:prstGeom prst="rect">
            <a:avLst/>
          </a:prstGeom>
        </p:spPr>
        <p:txBody>
          <a:bodyPr wrap="square" lIns="91432" tIns="45717" rIns="91432" bIns="45717">
            <a:spAutoFit/>
          </a:bodyPr>
          <a:lstStyle/>
          <a:p>
            <a:pPr marL="285727" indent="-285727">
              <a:buFont typeface="Wingdings" panose="05000000000000000000" pitchFamily="2" charset="2"/>
              <a:buChar char="Ø"/>
            </a:pPr>
            <a:r>
              <a:rPr lang="zh-CN" altLang="zh-CN" sz="2100" dirty="0">
                <a:latin typeface="楷体" panose="02010609060101010101" pitchFamily="49" charset="-122"/>
                <a:ea typeface="楷体" panose="02010609060101010101" pitchFamily="49" charset="-122"/>
              </a:rPr>
              <a:t>高校思想政治工作会议提出的新要求：习近平强调，教师是人类灵魂的工程师，承担着神圣使命。传道者自己首先要明道、信道。</a:t>
            </a:r>
          </a:p>
        </p:txBody>
      </p:sp>
      <p:sp>
        <p:nvSpPr>
          <p:cNvPr id="10" name="矩形 9"/>
          <p:cNvSpPr/>
          <p:nvPr/>
        </p:nvSpPr>
        <p:spPr>
          <a:xfrm>
            <a:off x="5155325" y="3643794"/>
            <a:ext cx="6684579" cy="1384988"/>
          </a:xfrm>
          <a:prstGeom prst="rect">
            <a:avLst/>
          </a:prstGeom>
        </p:spPr>
        <p:txBody>
          <a:bodyPr wrap="square" lIns="91432" tIns="45717" rIns="91432" bIns="45717">
            <a:spAutoFit/>
          </a:bodyPr>
          <a:lstStyle/>
          <a:p>
            <a:pPr marL="285727" indent="-285727">
              <a:buFont typeface="Wingdings" panose="05000000000000000000" pitchFamily="2" charset="2"/>
              <a:buChar char="Ø"/>
            </a:pPr>
            <a:r>
              <a:rPr lang="zh-CN" altLang="zh-CN" sz="2100" dirty="0">
                <a:latin typeface="楷体" panose="02010609060101010101" pitchFamily="49" charset="-122"/>
                <a:ea typeface="楷体" panose="02010609060101010101" pitchFamily="49" charset="-122"/>
              </a:rPr>
              <a:t>加强教师队伍建设的新要求，要坚持四个统一：坚持教书和育人相统一</a:t>
            </a:r>
            <a:r>
              <a:rPr lang="zh-CN" altLang="en-US" sz="2100" dirty="0">
                <a:latin typeface="楷体" panose="02010609060101010101" pitchFamily="49" charset="-122"/>
                <a:ea typeface="楷体" panose="02010609060101010101" pitchFamily="49" charset="-122"/>
              </a:rPr>
              <a:t>；</a:t>
            </a:r>
            <a:r>
              <a:rPr lang="zh-CN" altLang="zh-CN" sz="2100" dirty="0">
                <a:latin typeface="楷体" panose="02010609060101010101" pitchFamily="49" charset="-122"/>
                <a:ea typeface="楷体" panose="02010609060101010101" pitchFamily="49" charset="-122"/>
              </a:rPr>
              <a:t>坚持言传和身教相统一</a:t>
            </a:r>
            <a:r>
              <a:rPr lang="zh-CN" altLang="en-US" sz="2100" dirty="0">
                <a:latin typeface="楷体" panose="02010609060101010101" pitchFamily="49" charset="-122"/>
                <a:ea typeface="楷体" panose="02010609060101010101" pitchFamily="49" charset="-122"/>
              </a:rPr>
              <a:t>；</a:t>
            </a:r>
            <a:r>
              <a:rPr lang="zh-CN" altLang="zh-CN" sz="2100" dirty="0">
                <a:latin typeface="楷体" panose="02010609060101010101" pitchFamily="49" charset="-122"/>
                <a:ea typeface="楷体" panose="02010609060101010101" pitchFamily="49" charset="-122"/>
              </a:rPr>
              <a:t>坚持潜心问道和关注社会相统一</a:t>
            </a:r>
            <a:r>
              <a:rPr lang="zh-CN" altLang="en-US" sz="2100" dirty="0">
                <a:latin typeface="楷体" panose="02010609060101010101" pitchFamily="49" charset="-122"/>
                <a:ea typeface="楷体" panose="02010609060101010101" pitchFamily="49" charset="-122"/>
              </a:rPr>
              <a:t>；</a:t>
            </a:r>
            <a:r>
              <a:rPr lang="zh-CN" altLang="zh-CN" sz="2100" dirty="0">
                <a:latin typeface="楷体" panose="02010609060101010101" pitchFamily="49" charset="-122"/>
                <a:ea typeface="楷体" panose="02010609060101010101" pitchFamily="49" charset="-122"/>
              </a:rPr>
              <a:t>坚持学术自由和学术规范相统一</a:t>
            </a:r>
            <a:r>
              <a:rPr lang="zh-CN" altLang="en-US" sz="2100" dirty="0">
                <a:latin typeface="楷体" panose="02010609060101010101" pitchFamily="49" charset="-122"/>
                <a:ea typeface="楷体" panose="02010609060101010101" pitchFamily="49" charset="-122"/>
              </a:rPr>
              <a:t>。</a:t>
            </a:r>
            <a:endParaRPr lang="zh-CN" altLang="zh-CN" sz="2100" dirty="0">
              <a:latin typeface="楷体" panose="02010609060101010101" pitchFamily="49" charset="-122"/>
              <a:ea typeface="楷体" panose="02010609060101010101" pitchFamily="49" charset="-122"/>
            </a:endParaRPr>
          </a:p>
        </p:txBody>
      </p:sp>
      <p:sp>
        <p:nvSpPr>
          <p:cNvPr id="11" name="矩形 10"/>
          <p:cNvSpPr/>
          <p:nvPr/>
        </p:nvSpPr>
        <p:spPr>
          <a:xfrm>
            <a:off x="5140702" y="4699210"/>
            <a:ext cx="6462739" cy="415492"/>
          </a:xfrm>
          <a:prstGeom prst="rect">
            <a:avLst/>
          </a:prstGeom>
        </p:spPr>
        <p:txBody>
          <a:bodyPr wrap="square" lIns="91432" tIns="45717" rIns="91432" bIns="45717">
            <a:spAutoFit/>
          </a:bodyPr>
          <a:lstStyle/>
          <a:p>
            <a:pPr marL="285727" indent="-285727">
              <a:buFont typeface="Wingdings" panose="05000000000000000000" pitchFamily="2" charset="2"/>
              <a:buChar char="Ø"/>
            </a:pPr>
            <a:r>
              <a:rPr lang="zh-CN" altLang="zh-CN" sz="2100" dirty="0">
                <a:latin typeface="楷体" panose="02010609060101010101" pitchFamily="49" charset="-122"/>
                <a:ea typeface="楷体" panose="02010609060101010101" pitchFamily="49" charset="-122"/>
              </a:rPr>
              <a:t>引导广大教师以德立身、以德立学、以德施教。</a:t>
            </a:r>
          </a:p>
        </p:txBody>
      </p:sp>
      <p:sp>
        <p:nvSpPr>
          <p:cNvPr id="14" name="矩形 13"/>
          <p:cNvSpPr/>
          <p:nvPr/>
        </p:nvSpPr>
        <p:spPr>
          <a:xfrm>
            <a:off x="5134299" y="5322226"/>
            <a:ext cx="6674072" cy="892546"/>
          </a:xfrm>
          <a:prstGeom prst="rect">
            <a:avLst/>
          </a:prstGeom>
          <a:ln w="38100">
            <a:solidFill>
              <a:schemeClr val="accent2"/>
            </a:solidFill>
          </a:ln>
        </p:spPr>
        <p:txBody>
          <a:bodyPr wrap="square" lIns="91432" tIns="45717" rIns="91432" bIns="45717">
            <a:spAutoFit/>
          </a:bodyPr>
          <a:lstStyle/>
          <a:p>
            <a:pPr marL="285727" indent="-285727">
              <a:buFont typeface="Wingdings" panose="05000000000000000000" pitchFamily="2" charset="2"/>
              <a:buChar char="n"/>
            </a:pPr>
            <a:r>
              <a:rPr lang="zh-CN" altLang="zh-CN" sz="2600" dirty="0">
                <a:solidFill>
                  <a:srgbClr val="C00000"/>
                </a:solidFill>
                <a:latin typeface="楷体" panose="02010609060101010101" pitchFamily="49" charset="-122"/>
                <a:ea typeface="楷体" panose="02010609060101010101" pitchFamily="49" charset="-122"/>
              </a:rPr>
              <a:t>让学生清楚——“应该在哪儿用力、对谁用情、如何用心、做什么样的人”</a:t>
            </a:r>
          </a:p>
        </p:txBody>
      </p:sp>
      <p:sp>
        <p:nvSpPr>
          <p:cNvPr id="19" name="灯片编号占位符 18"/>
          <p:cNvSpPr>
            <a:spLocks noGrp="1"/>
          </p:cNvSpPr>
          <p:nvPr>
            <p:ph type="sldNum" sz="quarter" idx="12"/>
          </p:nvPr>
        </p:nvSpPr>
        <p:spPr/>
        <p:txBody>
          <a:bodyPr/>
          <a:lstStyle/>
          <a:p>
            <a:fld id="{ED7A2945-2B0C-4FBA-B4E9-5BBD8269FC9E}" type="slidenum">
              <a:rPr lang="zh-CN" altLang="en-US" smtClean="0"/>
              <a:pPr/>
              <a:t>16</a:t>
            </a:fld>
            <a:endParaRPr lang="zh-CN" altLang="en-US"/>
          </a:p>
        </p:txBody>
      </p:sp>
    </p:spTree>
    <p:extLst>
      <p:ext uri="{BB962C8B-B14F-4D97-AF65-F5344CB8AC3E}">
        <p14:creationId xmlns:p14="http://schemas.microsoft.com/office/powerpoint/2010/main" xmlns="" val="3993359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40616"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7" name="右箭头 6"/>
          <p:cNvSpPr/>
          <p:nvPr/>
        </p:nvSpPr>
        <p:spPr>
          <a:xfrm>
            <a:off x="325896" y="601583"/>
            <a:ext cx="5665003" cy="4414360"/>
          </a:xfrm>
          <a:prstGeom prst="rightArrow">
            <a:avLst/>
          </a:prstGeom>
          <a:gradFill>
            <a:gsLst>
              <a:gs pos="0">
                <a:schemeClr val="bg1">
                  <a:lumMod val="85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8" name="TextBox 7"/>
          <p:cNvSpPr txBox="1"/>
          <p:nvPr/>
        </p:nvSpPr>
        <p:spPr>
          <a:xfrm>
            <a:off x="593035" y="2004727"/>
            <a:ext cx="3915896" cy="1477321"/>
          </a:xfrm>
          <a:prstGeom prst="rect">
            <a:avLst/>
          </a:prstGeom>
          <a:noFill/>
        </p:spPr>
        <p:txBody>
          <a:bodyPr wrap="square" lIns="91432" tIns="45717" rIns="91432" bIns="45717" rtlCol="0">
            <a:spAutoFit/>
          </a:bodyPr>
          <a:lstStyle/>
          <a:p>
            <a:pPr algn="ctr"/>
            <a:r>
              <a:rPr lang="zh-CN" altLang="en-US" sz="9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黑体" panose="02010609060101010101" pitchFamily="49" charset="-122"/>
                <a:ea typeface="黑体" panose="02010609060101010101" pitchFamily="49" charset="-122"/>
              </a:rPr>
              <a:t>重点</a:t>
            </a:r>
            <a:endParaRPr lang="en-US" altLang="zh-CN" sz="9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黑体" panose="02010609060101010101" pitchFamily="49" charset="-122"/>
              <a:ea typeface="黑体" panose="02010609060101010101" pitchFamily="49" charset="-122"/>
            </a:endParaRPr>
          </a:p>
        </p:txBody>
      </p:sp>
      <p:sp>
        <p:nvSpPr>
          <p:cNvPr id="9" name="矩形 8"/>
          <p:cNvSpPr/>
          <p:nvPr/>
        </p:nvSpPr>
        <p:spPr>
          <a:xfrm>
            <a:off x="5029201" y="1089725"/>
            <a:ext cx="6637304" cy="3416320"/>
          </a:xfrm>
          <a:prstGeom prst="rect">
            <a:avLst/>
          </a:prstGeom>
          <a:noFill/>
          <a:ln w="38100"/>
        </p:spPr>
        <p:style>
          <a:lnRef idx="2">
            <a:schemeClr val="accent5"/>
          </a:lnRef>
          <a:fillRef idx="1">
            <a:schemeClr val="lt1"/>
          </a:fillRef>
          <a:effectRef idx="0">
            <a:schemeClr val="accent5"/>
          </a:effectRef>
          <a:fontRef idx="minor">
            <a:schemeClr val="dk1"/>
          </a:fontRef>
        </p:style>
        <p:txBody>
          <a:bodyPr wrap="square" lIns="91432" tIns="45717" rIns="91432" bIns="45717">
            <a:spAutoFit/>
          </a:bodyPr>
          <a:lstStyle/>
          <a:p>
            <a:r>
              <a:rPr lang="en-US" altLang="zh-CN" dirty="0">
                <a:latin typeface="楷体" panose="02010609060101010101" pitchFamily="49" charset="-122"/>
                <a:ea typeface="楷体" panose="02010609060101010101" pitchFamily="49" charset="-122"/>
              </a:rPr>
              <a:t>    </a:t>
            </a:r>
            <a:r>
              <a:rPr lang="zh-CN" altLang="zh-CN" dirty="0">
                <a:solidFill>
                  <a:schemeClr val="tx1"/>
                </a:solidFill>
                <a:latin typeface="楷体" panose="02010609060101010101" pitchFamily="49" charset="-122"/>
                <a:ea typeface="楷体" panose="02010609060101010101" pitchFamily="49" charset="-122"/>
              </a:rPr>
              <a:t>“课程思政”建设的重点在</a:t>
            </a:r>
            <a:r>
              <a:rPr lang="zh-CN" altLang="zh-CN" dirty="0">
                <a:solidFill>
                  <a:srgbClr val="FF0000"/>
                </a:solidFill>
                <a:latin typeface="楷体" panose="02010609060101010101" pitchFamily="49" charset="-122"/>
                <a:ea typeface="楷体" panose="02010609060101010101" pitchFamily="49" charset="-122"/>
              </a:rPr>
              <a:t>“思政”</a:t>
            </a:r>
            <a:r>
              <a:rPr lang="zh-CN" altLang="zh-CN" dirty="0">
                <a:solidFill>
                  <a:schemeClr val="tx1"/>
                </a:solidFill>
                <a:latin typeface="楷体" panose="02010609060101010101" pitchFamily="49" charset="-122"/>
                <a:ea typeface="楷体" panose="02010609060101010101" pitchFamily="49" charset="-122"/>
              </a:rPr>
              <a:t>。没有好的“思政”教育功能，课程教学就会失去</a:t>
            </a:r>
            <a:r>
              <a:rPr lang="zh-CN" altLang="zh-CN" dirty="0">
                <a:solidFill>
                  <a:srgbClr val="FF0000"/>
                </a:solidFill>
                <a:latin typeface="楷体" panose="02010609060101010101" pitchFamily="49" charset="-122"/>
                <a:ea typeface="楷体" panose="02010609060101010101" pitchFamily="49" charset="-122"/>
              </a:rPr>
              <a:t>“灵魂”</a:t>
            </a:r>
            <a:r>
              <a:rPr lang="zh-CN" altLang="zh-CN" dirty="0">
                <a:solidFill>
                  <a:schemeClr val="tx1"/>
                </a:solidFill>
                <a:latin typeface="楷体" panose="02010609060101010101" pitchFamily="49" charset="-122"/>
                <a:ea typeface="楷体" panose="02010609060101010101" pitchFamily="49" charset="-122"/>
              </a:rPr>
              <a:t>，迷失</a:t>
            </a:r>
            <a:r>
              <a:rPr lang="zh-CN" altLang="zh-CN" dirty="0">
                <a:solidFill>
                  <a:srgbClr val="FF0000"/>
                </a:solidFill>
                <a:latin typeface="楷体" panose="02010609060101010101" pitchFamily="49" charset="-122"/>
                <a:ea typeface="楷体" panose="02010609060101010101" pitchFamily="49" charset="-122"/>
              </a:rPr>
              <a:t>“方向”</a:t>
            </a:r>
            <a:r>
              <a:rPr lang="zh-CN" altLang="zh-CN" dirty="0">
                <a:solidFill>
                  <a:schemeClr val="tx1"/>
                </a:solidFill>
                <a:latin typeface="楷体" panose="02010609060101010101" pitchFamily="49" charset="-122"/>
                <a:ea typeface="楷体" panose="02010609060101010101" pitchFamily="49" charset="-122"/>
              </a:rPr>
              <a:t>，从而导致课程教学中知识传授、能力培养与价值引领之间的割裂甚至冲突。</a:t>
            </a:r>
          </a:p>
          <a:p>
            <a:r>
              <a:rPr lang="en-US" altLang="zh-CN" dirty="0">
                <a:solidFill>
                  <a:schemeClr val="tx1"/>
                </a:solidFill>
                <a:latin typeface="楷体" panose="02010609060101010101" pitchFamily="49" charset="-122"/>
                <a:ea typeface="楷体" panose="02010609060101010101" pitchFamily="49" charset="-122"/>
              </a:rPr>
              <a:t>    </a:t>
            </a:r>
            <a:r>
              <a:rPr lang="zh-CN" altLang="zh-CN" dirty="0">
                <a:solidFill>
                  <a:schemeClr val="tx1"/>
                </a:solidFill>
                <a:latin typeface="楷体" panose="02010609060101010101" pitchFamily="49" charset="-122"/>
                <a:ea typeface="楷体" panose="02010609060101010101" pitchFamily="49" charset="-122"/>
              </a:rPr>
              <a:t>然而，在现实的教学实践中往往存在一个认识上的</a:t>
            </a:r>
            <a:r>
              <a:rPr lang="zh-CN" altLang="zh-CN" b="1" dirty="0">
                <a:solidFill>
                  <a:schemeClr val="accent1">
                    <a:lumMod val="75000"/>
                  </a:schemeClr>
                </a:solidFill>
                <a:latin typeface="楷体" panose="02010609060101010101" pitchFamily="49" charset="-122"/>
                <a:ea typeface="楷体" panose="02010609060101010101" pitchFamily="49" charset="-122"/>
              </a:rPr>
              <a:t>误区</a:t>
            </a:r>
            <a:r>
              <a:rPr lang="zh-CN" altLang="zh-CN" dirty="0">
                <a:solidFill>
                  <a:schemeClr val="tx1"/>
                </a:solidFill>
                <a:latin typeface="楷体" panose="02010609060101010101" pitchFamily="49" charset="-122"/>
                <a:ea typeface="楷体" panose="02010609060101010101" pitchFamily="49" charset="-122"/>
              </a:rPr>
              <a:t>，认为“价值引领”仅仅是“思政课”的任务和责任，其他专业课程则只管知识传授和能力培养。这是“思政课”与专业课程之间产生“两张皮”现象、各门课程之间</a:t>
            </a:r>
            <a:r>
              <a:rPr lang="zh-CN" altLang="zh-CN" dirty="0">
                <a:solidFill>
                  <a:srgbClr val="FF0000"/>
                </a:solidFill>
                <a:latin typeface="楷体" panose="02010609060101010101" pitchFamily="49" charset="-122"/>
                <a:ea typeface="楷体" panose="02010609060101010101" pitchFamily="49" charset="-122"/>
              </a:rPr>
              <a:t>“同向同行、协同育人”</a:t>
            </a:r>
            <a:r>
              <a:rPr lang="zh-CN" altLang="zh-CN" dirty="0">
                <a:solidFill>
                  <a:schemeClr val="tx1"/>
                </a:solidFill>
                <a:latin typeface="楷体" panose="02010609060101010101" pitchFamily="49" charset="-122"/>
                <a:ea typeface="楷体" panose="02010609060101010101" pitchFamily="49" charset="-122"/>
              </a:rPr>
              <a:t>合力难以形成的一个重要根源。</a:t>
            </a:r>
          </a:p>
          <a:p>
            <a:r>
              <a:rPr lang="en-US" altLang="zh-CN" dirty="0">
                <a:solidFill>
                  <a:schemeClr val="tx1"/>
                </a:solidFill>
                <a:latin typeface="楷体" panose="02010609060101010101" pitchFamily="49" charset="-122"/>
                <a:ea typeface="楷体" panose="02010609060101010101" pitchFamily="49" charset="-122"/>
              </a:rPr>
              <a:t>    </a:t>
            </a:r>
            <a:r>
              <a:rPr lang="zh-CN" altLang="zh-CN" dirty="0">
                <a:solidFill>
                  <a:schemeClr val="tx1"/>
                </a:solidFill>
                <a:latin typeface="楷体" panose="02010609060101010101" pitchFamily="49" charset="-122"/>
                <a:ea typeface="楷体" panose="02010609060101010101" pitchFamily="49" charset="-122"/>
              </a:rPr>
              <a:t>要用好课堂教学这个主渠道，思想政治理论课要坚持在改进中加强，提升思想政治教育亲和力和针对性，满足学生成长发展需求和期待，其他各门课都要</a:t>
            </a:r>
            <a:r>
              <a:rPr lang="zh-CN" altLang="zh-CN" dirty="0">
                <a:solidFill>
                  <a:srgbClr val="FF0000"/>
                </a:solidFill>
                <a:latin typeface="楷体" panose="02010609060101010101" pitchFamily="49" charset="-122"/>
                <a:ea typeface="楷体" panose="02010609060101010101" pitchFamily="49" charset="-122"/>
              </a:rPr>
              <a:t>守好一段渠、种好责任田</a:t>
            </a:r>
            <a:r>
              <a:rPr lang="zh-CN" altLang="zh-CN" dirty="0">
                <a:solidFill>
                  <a:schemeClr val="tx1"/>
                </a:solidFill>
                <a:latin typeface="楷体" panose="02010609060101010101" pitchFamily="49" charset="-122"/>
                <a:ea typeface="楷体" panose="02010609060101010101" pitchFamily="49" charset="-122"/>
              </a:rPr>
              <a:t>，使各类课程与思想政治理论课同向同行，形成协同效应。</a:t>
            </a:r>
          </a:p>
        </p:txBody>
      </p:sp>
      <p:sp>
        <p:nvSpPr>
          <p:cNvPr id="2" name="矩形 1"/>
          <p:cNvSpPr/>
          <p:nvPr/>
        </p:nvSpPr>
        <p:spPr>
          <a:xfrm>
            <a:off x="5029201" y="4764119"/>
            <a:ext cx="4424593" cy="369326"/>
          </a:xfrm>
          <a:prstGeom prst="rect">
            <a:avLst/>
          </a:prstGeom>
          <a:solidFill>
            <a:schemeClr val="bg1"/>
          </a:solidFill>
        </p:spPr>
        <p:txBody>
          <a:bodyPr wrap="none" lIns="91432" tIns="45717" rIns="91432" bIns="45717">
            <a:spAutoFit/>
          </a:bodyPr>
          <a:lstStyle/>
          <a:p>
            <a:pPr marL="285727" indent="-285727">
              <a:buFont typeface="Wingdings" panose="05000000000000000000" pitchFamily="2" charset="2"/>
              <a:buChar char="n"/>
            </a:pPr>
            <a:r>
              <a:rPr lang="zh-CN" altLang="zh-CN" b="1" dirty="0">
                <a:solidFill>
                  <a:srgbClr val="C00000"/>
                </a:solidFill>
                <a:latin typeface="楷体" panose="02010609060101010101" pitchFamily="49" charset="-122"/>
                <a:ea typeface="楷体" panose="02010609060101010101" pitchFamily="49" charset="-122"/>
              </a:rPr>
              <a:t>“课程思政”建设的重点在“思政”。</a:t>
            </a:r>
            <a:endParaRPr lang="zh-CN" altLang="en-US" dirty="0">
              <a:solidFill>
                <a:srgbClr val="C00000"/>
              </a:solidFill>
            </a:endParaRPr>
          </a:p>
        </p:txBody>
      </p:sp>
      <p:sp>
        <p:nvSpPr>
          <p:cNvPr id="3" name="矩形 2"/>
          <p:cNvSpPr/>
          <p:nvPr/>
        </p:nvSpPr>
        <p:spPr>
          <a:xfrm>
            <a:off x="5029203" y="5112765"/>
            <a:ext cx="7013964" cy="369326"/>
          </a:xfrm>
          <a:prstGeom prst="rect">
            <a:avLst/>
          </a:prstGeom>
        </p:spPr>
        <p:txBody>
          <a:bodyPr wrap="square" lIns="91432" tIns="45717" rIns="91432" bIns="45717">
            <a:spAutoFit/>
          </a:bodyPr>
          <a:lstStyle/>
          <a:p>
            <a:pPr marL="285727" indent="-285727">
              <a:buFont typeface="Wingdings" panose="05000000000000000000" pitchFamily="2" charset="2"/>
              <a:buChar char="n"/>
            </a:pPr>
            <a:r>
              <a:rPr lang="zh-CN" altLang="zh-CN" dirty="0">
                <a:solidFill>
                  <a:schemeClr val="accent1">
                    <a:lumMod val="75000"/>
                  </a:schemeClr>
                </a:solidFill>
                <a:latin typeface="楷体" panose="02010609060101010101" pitchFamily="49" charset="-122"/>
                <a:ea typeface="楷体" panose="02010609060101010101" pitchFamily="49" charset="-122"/>
              </a:rPr>
              <a:t>用好课堂教学这个主渠道，思想政治理论课要坚持在改进中加强</a:t>
            </a:r>
            <a:endParaRPr lang="zh-CN" altLang="en-US" dirty="0">
              <a:solidFill>
                <a:schemeClr val="accent1">
                  <a:lumMod val="75000"/>
                </a:schemeClr>
              </a:solidFill>
            </a:endParaRPr>
          </a:p>
        </p:txBody>
      </p:sp>
      <p:sp>
        <p:nvSpPr>
          <p:cNvPr id="10" name="矩形 9"/>
          <p:cNvSpPr/>
          <p:nvPr/>
        </p:nvSpPr>
        <p:spPr>
          <a:xfrm>
            <a:off x="5029201" y="5474913"/>
            <a:ext cx="5782336" cy="369326"/>
          </a:xfrm>
          <a:prstGeom prst="rect">
            <a:avLst/>
          </a:prstGeom>
        </p:spPr>
        <p:txBody>
          <a:bodyPr wrap="none" lIns="91432" tIns="45717" rIns="91432" bIns="45717">
            <a:spAutoFit/>
          </a:bodyPr>
          <a:lstStyle/>
          <a:p>
            <a:pPr marL="285727" indent="-285727">
              <a:buFont typeface="Wingdings" panose="05000000000000000000" pitchFamily="2" charset="2"/>
              <a:buChar char="n"/>
            </a:pPr>
            <a:r>
              <a:rPr lang="zh-CN" altLang="zh-CN" dirty="0">
                <a:solidFill>
                  <a:schemeClr val="accent6">
                    <a:lumMod val="75000"/>
                  </a:schemeClr>
                </a:solidFill>
                <a:latin typeface="楷体" panose="02010609060101010101" pitchFamily="49" charset="-122"/>
                <a:ea typeface="楷体" panose="02010609060101010101" pitchFamily="49" charset="-122"/>
              </a:rPr>
              <a:t>各类课程与思想政治理论课同向同行，形成协同效应</a:t>
            </a:r>
            <a:endParaRPr lang="zh-CN" altLang="en-US" dirty="0">
              <a:solidFill>
                <a:schemeClr val="accent6">
                  <a:lumMod val="75000"/>
                </a:schemeClr>
              </a:solidFill>
            </a:endParaRPr>
          </a:p>
        </p:txBody>
      </p:sp>
      <p:sp>
        <p:nvSpPr>
          <p:cNvPr id="14" name="灯片编号占位符 13"/>
          <p:cNvSpPr>
            <a:spLocks noGrp="1"/>
          </p:cNvSpPr>
          <p:nvPr>
            <p:ph type="sldNum" sz="quarter" idx="12"/>
          </p:nvPr>
        </p:nvSpPr>
        <p:spPr/>
        <p:txBody>
          <a:bodyPr/>
          <a:lstStyle/>
          <a:p>
            <a:fld id="{ED7A2945-2B0C-4FBA-B4E9-5BBD8269FC9E}" type="slidenum">
              <a:rPr lang="zh-CN" altLang="en-US" smtClean="0"/>
              <a:pPr/>
              <a:t>17</a:t>
            </a:fld>
            <a:endParaRPr lang="zh-CN" altLang="en-US"/>
          </a:p>
        </p:txBody>
      </p:sp>
    </p:spTree>
    <p:extLst>
      <p:ext uri="{BB962C8B-B14F-4D97-AF65-F5344CB8AC3E}">
        <p14:creationId xmlns:p14="http://schemas.microsoft.com/office/powerpoint/2010/main" xmlns="" val="11622495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p:cNvSpPr>
            <a:spLocks noChangeArrowheads="1"/>
          </p:cNvSpPr>
          <p:nvPr/>
        </p:nvSpPr>
        <p:spPr bwMode="gray">
          <a:xfrm>
            <a:off x="3018974" y="2159702"/>
            <a:ext cx="9173028" cy="2015723"/>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p:spPr>
        <p:txBody>
          <a:bodyPr wrap="none" lIns="91432" tIns="45717" rIns="91432" bIns="45717" anchor="ctr"/>
          <a:lstStyle/>
          <a:p>
            <a:endParaRPr lang="zh-CN" altLang="en-US"/>
          </a:p>
        </p:txBody>
      </p:sp>
      <p:sp>
        <p:nvSpPr>
          <p:cNvPr id="3" name="Text Box 8"/>
          <p:cNvSpPr txBox="1">
            <a:spLocks noChangeArrowheads="1"/>
          </p:cNvSpPr>
          <p:nvPr/>
        </p:nvSpPr>
        <p:spPr bwMode="gray">
          <a:xfrm>
            <a:off x="5422035" y="2509341"/>
            <a:ext cx="4781495" cy="1200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lIns="91432" tIns="45717" rIns="91432" bIns="4571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7200"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sz="7200"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sp>
        <p:nvSpPr>
          <p:cNvPr id="4" name="矩形 3"/>
          <p:cNvSpPr/>
          <p:nvPr/>
        </p:nvSpPr>
        <p:spPr>
          <a:xfrm>
            <a:off x="0" y="2159702"/>
            <a:ext cx="3788229" cy="2015723"/>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5" name="TextBox 4"/>
          <p:cNvSpPr txBox="1"/>
          <p:nvPr/>
        </p:nvSpPr>
        <p:spPr>
          <a:xfrm>
            <a:off x="1161144" y="2351954"/>
            <a:ext cx="1857829" cy="1631210"/>
          </a:xfrm>
          <a:prstGeom prst="rect">
            <a:avLst/>
          </a:prstGeom>
          <a:noFill/>
        </p:spPr>
        <p:txBody>
          <a:bodyPr wrap="square" lIns="91432" tIns="45717" rIns="91432" bIns="45717" rtlCol="0">
            <a:spAutoFit/>
          </a:bodyPr>
          <a:lstStyle/>
          <a:p>
            <a:r>
              <a:rPr lang="zh-CN" altLang="en-US" sz="10000" dirty="0">
                <a:solidFill>
                  <a:schemeClr val="bg1"/>
                </a:solidFill>
                <a:effectLst>
                  <a:outerShdw blurRad="38100" dist="38100" dir="2700000" algn="tl">
                    <a:srgbClr val="000000">
                      <a:alpha val="43137"/>
                    </a:srgbClr>
                  </a:outerShdw>
                </a:effectLst>
                <a:latin typeface="黑体" pitchFamily="49" charset="-122"/>
                <a:ea typeface="黑体" pitchFamily="49" charset="-122"/>
              </a:rPr>
              <a:t>三</a:t>
            </a:r>
          </a:p>
        </p:txBody>
      </p:sp>
      <p:sp>
        <p:nvSpPr>
          <p:cNvPr id="6" name="灯片编号占位符 5"/>
          <p:cNvSpPr>
            <a:spLocks noGrp="1"/>
          </p:cNvSpPr>
          <p:nvPr>
            <p:ph type="sldNum" sz="quarter" idx="12"/>
          </p:nvPr>
        </p:nvSpPr>
        <p:spPr/>
        <p:txBody>
          <a:bodyPr/>
          <a:lstStyle/>
          <a:p>
            <a:fld id="{ED7A2945-2B0C-4FBA-B4E9-5BBD8269FC9E}" type="slidenum">
              <a:rPr lang="zh-CN" altLang="en-US" smtClean="0"/>
              <a:pPr/>
              <a:t>18</a:t>
            </a:fld>
            <a:endParaRPr lang="zh-CN" altLang="en-US"/>
          </a:p>
        </p:txBody>
      </p:sp>
    </p:spTree>
    <p:extLst>
      <p:ext uri="{BB962C8B-B14F-4D97-AF65-F5344CB8AC3E}">
        <p14:creationId xmlns:p14="http://schemas.microsoft.com/office/powerpoint/2010/main" xmlns="" val="13958188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下箭头 6"/>
          <p:cNvSpPr/>
          <p:nvPr/>
        </p:nvSpPr>
        <p:spPr>
          <a:xfrm>
            <a:off x="1007435" y="861209"/>
            <a:ext cx="9697077" cy="5678537"/>
          </a:xfrm>
          <a:prstGeom prst="downArrow">
            <a:avLst>
              <a:gd name="adj1" fmla="val 85279"/>
              <a:gd name="adj2" fmla="val 50000"/>
            </a:avLst>
          </a:prstGeom>
          <a:gradFill flip="none" rotWithShape="1">
            <a:gsLst>
              <a:gs pos="0">
                <a:schemeClr val="bg1">
                  <a:lumMod val="65000"/>
                </a:schemeClr>
              </a:gs>
              <a:gs pos="80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7226" tIns="58613" rIns="117226" bIns="58613" rtlCol="0" anchor="ctr"/>
          <a:lstStyle/>
          <a:p>
            <a:pPr algn="ctr"/>
            <a:endParaRPr lang="zh-CN" altLang="en-US" dirty="0"/>
          </a:p>
        </p:txBody>
      </p:sp>
      <p:sp>
        <p:nvSpPr>
          <p:cNvPr id="30" name="内容占位符 4"/>
          <p:cNvSpPr txBox="1">
            <a:spLocks/>
          </p:cNvSpPr>
          <p:nvPr/>
        </p:nvSpPr>
        <p:spPr>
          <a:xfrm>
            <a:off x="-21167" y="43816"/>
            <a:ext cx="1024467" cy="558164"/>
          </a:xfrm>
          <a:prstGeom prst="rect">
            <a:avLst/>
          </a:prstGeom>
        </p:spPr>
        <p:txBody>
          <a:bodyPr lIns="117108" tIns="58555" rIns="117108" bIns="58555">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p>
        </p:txBody>
      </p:sp>
      <p:sp>
        <p:nvSpPr>
          <p:cNvPr id="4" name="TextBox 2"/>
          <p:cNvSpPr txBox="1">
            <a:spLocks noChangeArrowheads="1"/>
          </p:cNvSpPr>
          <p:nvPr/>
        </p:nvSpPr>
        <p:spPr bwMode="auto">
          <a:xfrm>
            <a:off x="1678781" y="1978771"/>
            <a:ext cx="9793817" cy="856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7118" tIns="58559" rIns="117118" bIns="58559">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9112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12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12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12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defRPr/>
            </a:pPr>
            <a:r>
              <a:rPr lang="zh-CN" altLang="en-US" sz="3200" b="1" spc="64" dirty="0">
                <a:ln w="11430"/>
                <a:solidFill>
                  <a:srgbClr val="0070C0"/>
                </a:solidFill>
                <a:effectLst>
                  <a:outerShdw blurRad="76200" dist="50800" dir="5400000" algn="tl" rotWithShape="0">
                    <a:srgbClr val="000000">
                      <a:alpha val="65000"/>
                    </a:srgbClr>
                  </a:outerShdw>
                </a:effectLst>
                <a:latin typeface="方正大黑_GBK" pitchFamily="65" charset="-122"/>
                <a:ea typeface="方正大黑_GBK" pitchFamily="65" charset="-122"/>
              </a:rPr>
              <a:t>职业教育</a:t>
            </a:r>
            <a:endParaRPr lang="en-US" altLang="zh-CN" sz="3200" b="1" spc="64" dirty="0">
              <a:ln w="11430"/>
              <a:solidFill>
                <a:srgbClr val="0070C0"/>
              </a:solidFill>
              <a:effectLst>
                <a:outerShdw blurRad="76200" dist="50800" dir="5400000" algn="tl" rotWithShape="0">
                  <a:srgbClr val="000000">
                    <a:alpha val="65000"/>
                  </a:srgbClr>
                </a:outerShdw>
              </a:effectLst>
              <a:latin typeface="方正大黑_GBK" pitchFamily="65" charset="-122"/>
              <a:ea typeface="方正大黑_GBK" pitchFamily="65" charset="-122"/>
            </a:endParaRPr>
          </a:p>
        </p:txBody>
      </p:sp>
      <p:sp>
        <p:nvSpPr>
          <p:cNvPr id="5" name="矩形 4"/>
          <p:cNvSpPr/>
          <p:nvPr/>
        </p:nvSpPr>
        <p:spPr>
          <a:xfrm>
            <a:off x="5216757" y="3218302"/>
            <a:ext cx="6735895" cy="2057254"/>
          </a:xfrm>
          <a:prstGeom prst="rect">
            <a:avLst/>
          </a:prstGeom>
        </p:spPr>
        <p:txBody>
          <a:bodyPr wrap="square" lIns="117118" tIns="58559" rIns="117118" bIns="58559">
            <a:spAutoFit/>
          </a:bodyPr>
          <a:lstStyle/>
          <a:p>
            <a:pPr marL="586130" indent="-586130" defTabSz="1169152">
              <a:lnSpc>
                <a:spcPct val="150000"/>
              </a:lnSpc>
              <a:buFont typeface="Wingdings" pitchFamily="2" charset="2"/>
              <a:buChar char="Ø"/>
              <a:defRPr/>
            </a:pPr>
            <a:r>
              <a:rPr lang="zh-CN" altLang="en-US" sz="2800" b="1" dirty="0">
                <a:solidFill>
                  <a:srgbClr val="C00000"/>
                </a:solidFill>
                <a:latin typeface="+mn-ea"/>
              </a:rPr>
              <a:t>明确为什么做</a:t>
            </a:r>
            <a:r>
              <a:rPr lang="en-US" altLang="zh-CN" sz="2800" b="1" dirty="0">
                <a:solidFill>
                  <a:srgbClr val="C00000"/>
                </a:solidFill>
                <a:latin typeface="+mn-ea"/>
              </a:rPr>
              <a:t>——</a:t>
            </a:r>
            <a:r>
              <a:rPr lang="zh-CN" altLang="en-US" sz="2800" b="1" dirty="0">
                <a:solidFill>
                  <a:srgbClr val="C00000"/>
                </a:solidFill>
                <a:latin typeface="+mn-ea"/>
              </a:rPr>
              <a:t>精于业</a:t>
            </a:r>
            <a:endParaRPr lang="en-US" altLang="zh-CN" sz="2800" b="1" dirty="0">
              <a:solidFill>
                <a:srgbClr val="C00000"/>
              </a:solidFill>
              <a:latin typeface="+mn-ea"/>
            </a:endParaRPr>
          </a:p>
          <a:p>
            <a:pPr marL="586130" indent="-586130" defTabSz="1169152">
              <a:lnSpc>
                <a:spcPct val="150000"/>
              </a:lnSpc>
              <a:buFont typeface="Wingdings" pitchFamily="2" charset="2"/>
              <a:buChar char="Ø"/>
              <a:defRPr/>
            </a:pPr>
            <a:r>
              <a:rPr lang="zh-CN" altLang="en-US" sz="2800" b="1" dirty="0">
                <a:solidFill>
                  <a:srgbClr val="C00000"/>
                </a:solidFill>
                <a:latin typeface="+mn-ea"/>
              </a:rPr>
              <a:t>探索如何去做</a:t>
            </a:r>
            <a:r>
              <a:rPr lang="en-US" altLang="zh-CN" sz="2800" b="1" dirty="0">
                <a:solidFill>
                  <a:srgbClr val="C00000"/>
                </a:solidFill>
                <a:latin typeface="+mn-ea"/>
              </a:rPr>
              <a:t>——</a:t>
            </a:r>
            <a:r>
              <a:rPr lang="zh-CN" altLang="en-US" sz="2800" b="1" dirty="0">
                <a:solidFill>
                  <a:srgbClr val="C00000"/>
                </a:solidFill>
                <a:latin typeface="+mn-ea"/>
              </a:rPr>
              <a:t>筑匠心</a:t>
            </a:r>
            <a:endParaRPr lang="en-US" altLang="zh-CN" sz="2800" b="1" dirty="0">
              <a:solidFill>
                <a:srgbClr val="C00000"/>
              </a:solidFill>
              <a:latin typeface="+mn-ea"/>
            </a:endParaRPr>
          </a:p>
          <a:p>
            <a:pPr marL="586130" indent="-586130" defTabSz="1169152">
              <a:lnSpc>
                <a:spcPct val="150000"/>
              </a:lnSpc>
              <a:buFont typeface="Wingdings" pitchFamily="2" charset="2"/>
              <a:buChar char="Ø"/>
              <a:defRPr/>
            </a:pPr>
            <a:r>
              <a:rPr lang="zh-CN" altLang="en-US" sz="2800" b="1" dirty="0">
                <a:solidFill>
                  <a:srgbClr val="C00000"/>
                </a:solidFill>
                <a:latin typeface="+mn-ea"/>
              </a:rPr>
              <a:t>实践如何做好</a:t>
            </a:r>
            <a:r>
              <a:rPr lang="en-US" altLang="zh-CN" sz="2800" b="1" dirty="0">
                <a:solidFill>
                  <a:srgbClr val="C00000"/>
                </a:solidFill>
                <a:latin typeface="+mn-ea"/>
              </a:rPr>
              <a:t>——</a:t>
            </a:r>
            <a:r>
              <a:rPr lang="zh-CN" altLang="en-US" sz="2800" b="1" dirty="0">
                <a:solidFill>
                  <a:srgbClr val="C00000"/>
                </a:solidFill>
                <a:latin typeface="+mn-ea"/>
              </a:rPr>
              <a:t>素养养成</a:t>
            </a:r>
            <a:r>
              <a:rPr lang="zh-CN" altLang="en-US" sz="2800" dirty="0">
                <a:solidFill>
                  <a:srgbClr val="C00000"/>
                </a:solidFill>
              </a:rPr>
              <a:t>  </a:t>
            </a:r>
          </a:p>
        </p:txBody>
      </p:sp>
      <p:sp>
        <p:nvSpPr>
          <p:cNvPr id="2" name="矩形 1"/>
          <p:cNvSpPr/>
          <p:nvPr/>
        </p:nvSpPr>
        <p:spPr>
          <a:xfrm>
            <a:off x="1099311" y="3783422"/>
            <a:ext cx="4053812" cy="787785"/>
          </a:xfrm>
          <a:prstGeom prst="rect">
            <a:avLst/>
          </a:prstGeom>
        </p:spPr>
        <p:txBody>
          <a:bodyPr wrap="none" lIns="117226" tIns="58613" rIns="117226" bIns="58613">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nSpc>
                <a:spcPct val="150000"/>
              </a:lnSpc>
              <a:defRPr/>
            </a:pPr>
            <a:r>
              <a:rPr lang="zh-CN" altLang="en-US" sz="2900" b="1" spc="64"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方正大黑_GBK" pitchFamily="65" charset="-122"/>
                <a:ea typeface="方正大黑_GBK" pitchFamily="65" charset="-122"/>
              </a:rPr>
              <a:t>职业素养教育（抓手）</a:t>
            </a:r>
            <a:endParaRPr lang="en-US" altLang="zh-CN" sz="2900" b="1" spc="64"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方正大黑_GBK" pitchFamily="65" charset="-122"/>
              <a:ea typeface="方正大黑_GBK" pitchFamily="65" charset="-122"/>
            </a:endParaRPr>
          </a:p>
        </p:txBody>
      </p:sp>
      <p:sp>
        <p:nvSpPr>
          <p:cNvPr id="6" name="矩形 5"/>
          <p:cNvSpPr/>
          <p:nvPr/>
        </p:nvSpPr>
        <p:spPr>
          <a:xfrm>
            <a:off x="1696896" y="2824133"/>
            <a:ext cx="1917458" cy="741618"/>
          </a:xfrm>
          <a:prstGeom prst="rect">
            <a:avLst/>
          </a:prstGeom>
        </p:spPr>
        <p:txBody>
          <a:bodyPr wrap="none" lIns="117226" tIns="58613" rIns="117226" bIns="58613">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nSpc>
                <a:spcPct val="150000"/>
              </a:lnSpc>
              <a:defRPr/>
            </a:pPr>
            <a:r>
              <a:rPr lang="zh-CN" altLang="en-US" sz="3200" b="1" spc="64" dirty="0">
                <a:ln w="11430"/>
                <a:solidFill>
                  <a:srgbClr val="00B050"/>
                </a:solidFill>
                <a:effectLst>
                  <a:outerShdw blurRad="76200" dist="50800" dir="5400000" algn="tl" rotWithShape="0">
                    <a:srgbClr val="000000">
                      <a:alpha val="65000"/>
                    </a:srgbClr>
                  </a:outerShdw>
                </a:effectLst>
                <a:latin typeface="方正大黑_GBK" pitchFamily="65" charset="-122"/>
                <a:ea typeface="方正大黑_GBK" pitchFamily="65" charset="-122"/>
              </a:rPr>
              <a:t>思政教育</a:t>
            </a:r>
            <a:endParaRPr lang="en-US" altLang="zh-CN" sz="3200" b="1" spc="64" dirty="0">
              <a:ln w="11430"/>
              <a:solidFill>
                <a:srgbClr val="00B050"/>
              </a:solidFill>
              <a:effectLst>
                <a:outerShdw blurRad="76200" dist="50800" dir="5400000" algn="tl" rotWithShape="0">
                  <a:srgbClr val="000000">
                    <a:alpha val="65000"/>
                  </a:srgbClr>
                </a:outerShdw>
              </a:effectLst>
              <a:latin typeface="方正大黑_GBK" pitchFamily="65" charset="-122"/>
              <a:ea typeface="方正大黑_GBK" pitchFamily="65" charset="-122"/>
            </a:endParaRPr>
          </a:p>
        </p:txBody>
      </p:sp>
      <p:sp>
        <p:nvSpPr>
          <p:cNvPr id="8" name="矩形 7"/>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9" name="组合 8"/>
          <p:cNvGrpSpPr/>
          <p:nvPr/>
        </p:nvGrpSpPr>
        <p:grpSpPr>
          <a:xfrm>
            <a:off x="280607" y="208211"/>
            <a:ext cx="3015044" cy="460204"/>
            <a:chOff x="280606" y="208211"/>
            <a:chExt cx="3015044" cy="460203"/>
          </a:xfrm>
        </p:grpSpPr>
        <p:sp>
          <p:nvSpPr>
            <p:cNvPr id="10"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1"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2"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二</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3" name="矩形 12"/>
            <p:cNvSpPr/>
            <p:nvPr/>
          </p:nvSpPr>
          <p:spPr>
            <a:xfrm>
              <a:off x="1240616" y="227245"/>
              <a:ext cx="1114408"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课程思政</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pic>
        <p:nvPicPr>
          <p:cNvPr id="7170"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637003" y="6165096"/>
            <a:ext cx="8589962" cy="749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矩形 2"/>
          <p:cNvSpPr/>
          <p:nvPr/>
        </p:nvSpPr>
        <p:spPr>
          <a:xfrm>
            <a:off x="4413663" y="1027653"/>
            <a:ext cx="6096000" cy="646331"/>
          </a:xfrm>
          <a:prstGeom prst="rect">
            <a:avLst/>
          </a:prstGeom>
        </p:spPr>
        <p:txBody>
          <a:bodyPr>
            <a:spAutoFit/>
          </a:bodyPr>
          <a:lstStyle/>
          <a:p>
            <a:r>
              <a:rPr lang="zh-CN" altLang="zh-CN" dirty="0">
                <a:latin typeface="楷体" panose="02010609060101010101" pitchFamily="49" charset="-122"/>
                <a:ea typeface="楷体" panose="02010609060101010101" pitchFamily="49" charset="-122"/>
              </a:rPr>
              <a:t>结合</a:t>
            </a:r>
            <a:r>
              <a:rPr lang="zh-CN" altLang="zh-CN" dirty="0">
                <a:solidFill>
                  <a:srgbClr val="FF0000"/>
                </a:solidFill>
                <a:latin typeface="楷体" panose="02010609060101010101" pitchFamily="49" charset="-122"/>
                <a:ea typeface="楷体" panose="02010609060101010101" pitchFamily="49" charset="-122"/>
              </a:rPr>
              <a:t>高职教育的特点和高职学生的实际思想状况</a:t>
            </a:r>
            <a:r>
              <a:rPr lang="zh-CN" altLang="zh-CN" dirty="0">
                <a:latin typeface="楷体" panose="02010609060101010101" pitchFamily="49" charset="-122"/>
                <a:ea typeface="楷体" panose="02010609060101010101" pitchFamily="49" charset="-122"/>
              </a:rPr>
              <a:t>，学校对高职学生的思想和行为规范教育进行了新的尝试和探索</a:t>
            </a:r>
            <a:endParaRPr lang="zh-CN" altLang="en-US" dirty="0"/>
          </a:p>
        </p:txBody>
      </p:sp>
      <p:sp>
        <p:nvSpPr>
          <p:cNvPr id="16" name="灯片编号占位符 15"/>
          <p:cNvSpPr>
            <a:spLocks noGrp="1"/>
          </p:cNvSpPr>
          <p:nvPr>
            <p:ph type="sldNum" sz="quarter" idx="12"/>
          </p:nvPr>
        </p:nvSpPr>
        <p:spPr/>
        <p:txBody>
          <a:bodyPr/>
          <a:lstStyle/>
          <a:p>
            <a:fld id="{ED7A2945-2B0C-4FBA-B4E9-5BBD8269FC9E}" type="slidenum">
              <a:rPr lang="zh-CN" altLang="en-US" smtClean="0"/>
              <a:pPr/>
              <a:t>19</a:t>
            </a:fld>
            <a:endParaRPr lang="zh-CN" altLang="en-US"/>
          </a:p>
        </p:txBody>
      </p:sp>
    </p:spTree>
    <p:custDataLst>
      <p:tags r:id="rId1"/>
    </p:custDataLst>
    <p:extLst>
      <p:ext uri="{BB962C8B-B14F-4D97-AF65-F5344CB8AC3E}">
        <p14:creationId xmlns:p14="http://schemas.microsoft.com/office/powerpoint/2010/main" xmlns="" val="2364048481"/>
      </p:ext>
    </p:extLst>
  </p:cSld>
  <p:clrMapOvr>
    <a:masterClrMapping/>
  </p:clrMapOvr>
  <p:transition spd="slow" advTm="1705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6"/>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2"/>
                                        </p:tgtEl>
                                        <p:attrNameLst>
                                          <p:attrName>style.visibility</p:attrName>
                                        </p:attrNameLst>
                                      </p:cBhvr>
                                      <p:to>
                                        <p:strVal val="visible"/>
                                      </p:to>
                                    </p:set>
                                  </p:childTnLst>
                                </p:cTn>
                              </p:par>
                            </p:childTnLst>
                          </p:cTn>
                        </p:par>
                        <p:par>
                          <p:cTn id="13" fill="hold">
                            <p:stCondLst>
                              <p:cond delay="1500"/>
                            </p:stCondLst>
                            <p:childTnLst>
                              <p:par>
                                <p:cTn id="14" presetID="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1250" fill="hold"/>
                                        <p:tgtEl>
                                          <p:spTgt spid="5"/>
                                        </p:tgtEl>
                                        <p:attrNameLst>
                                          <p:attrName>ppt_x</p:attrName>
                                        </p:attrNameLst>
                                      </p:cBhvr>
                                      <p:tavLst>
                                        <p:tav tm="0">
                                          <p:val>
                                            <p:strVal val="0-#ppt_w/2"/>
                                          </p:val>
                                        </p:tav>
                                        <p:tav tm="100000">
                                          <p:val>
                                            <p:strVal val="#ppt_x"/>
                                          </p:val>
                                        </p:tav>
                                      </p:tavLst>
                                    </p:anim>
                                    <p:anim calcmode="lin" valueType="num">
                                      <p:cBhvr additive="base">
                                        <p:cTn id="17" dur="125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50"/>
                            </p:stCondLst>
                            <p:childTnLst>
                              <p:par>
                                <p:cTn id="19" presetID="2" presetClass="entr" presetSubtype="1"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500" fill="hold"/>
                                        <p:tgtEl>
                                          <p:spTgt spid="7"/>
                                        </p:tgtEl>
                                        <p:attrNameLst>
                                          <p:attrName>ppt_x</p:attrName>
                                        </p:attrNameLst>
                                      </p:cBhvr>
                                      <p:tavLst>
                                        <p:tav tm="0">
                                          <p:val>
                                            <p:strVal val="#ppt_x"/>
                                          </p:val>
                                        </p:tav>
                                        <p:tav tm="100000">
                                          <p:val>
                                            <p:strVal val="#ppt_x"/>
                                          </p:val>
                                        </p:tav>
                                      </p:tavLst>
                                    </p:anim>
                                    <p:anim calcmode="lin" valueType="num">
                                      <p:cBhvr additive="base">
                                        <p:cTn id="22" dur="1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p:bldP spid="5" grpId="0"/>
      <p:bldP spid="2"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1905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513006" y="1127700"/>
            <a:ext cx="8440115" cy="523214"/>
          </a:xfrm>
          <a:prstGeom prst="rect">
            <a:avLst/>
          </a:prstGeom>
        </p:spPr>
        <p:txBody>
          <a:bodyPr wrap="none" lIns="91432" tIns="45717" rIns="91432" bIns="45717">
            <a:spAutoFit/>
          </a:bodyPr>
          <a:lstStyle/>
          <a:p>
            <a:pPr marL="285727" indent="-285727" algn="just">
              <a:buFont typeface="Wingdings" panose="05000000000000000000" pitchFamily="2" charset="2"/>
              <a:buChar char="p"/>
            </a:pPr>
            <a:r>
              <a:rPr lang="zh-CN" altLang="zh-CN"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前期基础</a:t>
            </a: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a:t>
            </a:r>
            <a:r>
              <a:rPr lang="zh-CN" altLang="zh-CN" sz="2800" b="1" dirty="0">
                <a:solidFill>
                  <a:srgbClr val="C00000"/>
                </a:solidFill>
                <a:latin typeface="黑体" panose="02010609060101010101" pitchFamily="49" charset="-122"/>
                <a:ea typeface="黑体" panose="02010609060101010101" pitchFamily="49" charset="-122"/>
              </a:rPr>
              <a:t>职业基本素养培养体系的创建与实践</a:t>
            </a:r>
            <a:r>
              <a:rPr lang="zh-CN" altLang="en-US" sz="2800" b="1" dirty="0">
                <a:solidFill>
                  <a:srgbClr val="C00000"/>
                </a:solidFill>
                <a:latin typeface="黑体" panose="02010609060101010101" pitchFamily="49" charset="-122"/>
                <a:ea typeface="黑体" panose="02010609060101010101" pitchFamily="49" charset="-122"/>
              </a:rPr>
              <a:t>）</a:t>
            </a:r>
            <a:endParaRPr lang="zh-CN" altLang="zh-CN" sz="2800" b="1" dirty="0">
              <a:solidFill>
                <a:srgbClr val="C00000"/>
              </a:solidFill>
              <a:latin typeface="黑体" panose="02010609060101010101" pitchFamily="49" charset="-122"/>
              <a:ea typeface="黑体" panose="02010609060101010101" pitchFamily="49" charset="-122"/>
            </a:endParaRPr>
          </a:p>
        </p:txBody>
      </p:sp>
      <p:pic>
        <p:nvPicPr>
          <p:cNvPr id="8" name="Picture 1"/>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075" t="7892" r="31943"/>
          <a:stretch/>
        </p:blipFill>
        <p:spPr bwMode="auto">
          <a:xfrm>
            <a:off x="0" y="4655441"/>
            <a:ext cx="12192000" cy="25874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矩形 8"/>
          <p:cNvSpPr/>
          <p:nvPr/>
        </p:nvSpPr>
        <p:spPr>
          <a:xfrm>
            <a:off x="389435" y="2014365"/>
            <a:ext cx="11364416" cy="1361905"/>
          </a:xfrm>
          <a:prstGeom prst="rect">
            <a:avLst/>
          </a:prstGeom>
        </p:spPr>
        <p:txBody>
          <a:bodyPr wrap="square" lIns="91432" tIns="45717" rIns="91432" bIns="45717">
            <a:spAutoFit/>
          </a:bodyPr>
          <a:lstStyle/>
          <a:p>
            <a:pPr algn="just">
              <a:lnSpc>
                <a:spcPts val="3300"/>
              </a:lnSpc>
            </a:pPr>
            <a:r>
              <a:rPr lang="zh-CN" altLang="zh-CN" sz="2800" dirty="0">
                <a:latin typeface="楷体" panose="02010609060101010101" pitchFamily="49" charset="-122"/>
                <a:ea typeface="楷体" panose="02010609060101010101" pitchFamily="49" charset="-122"/>
              </a:rPr>
              <a:t>，首创了“</a:t>
            </a:r>
            <a:r>
              <a:rPr lang="zh-CN" altLang="zh-CN" sz="2800" dirty="0">
                <a:solidFill>
                  <a:srgbClr val="FF0000"/>
                </a:solidFill>
                <a:latin typeface="楷体" panose="02010609060101010101" pitchFamily="49" charset="-122"/>
                <a:ea typeface="楷体" panose="02010609060101010101" pitchFamily="49" charset="-122"/>
              </a:rPr>
              <a:t>职业基本素养</a:t>
            </a:r>
            <a:r>
              <a:rPr lang="zh-CN" altLang="zh-CN" sz="2800" dirty="0">
                <a:latin typeface="楷体" panose="02010609060101010101" pitchFamily="49" charset="-122"/>
                <a:ea typeface="楷体" panose="02010609060101010101" pitchFamily="49" charset="-122"/>
              </a:rPr>
              <a:t>”课程，并以这门课程为线索进行顶层设计，形成并实施了“课程引领、专业渗透、两线融通、六步嬗变”的高职学生职业基本素养培养体系。</a:t>
            </a:r>
            <a:endParaRPr lang="zh-CN" altLang="en-US" sz="2800" dirty="0">
              <a:latin typeface="楷体" panose="02010609060101010101" pitchFamily="49" charset="-122"/>
              <a:ea typeface="楷体" panose="02010609060101010101" pitchFamily="49" charset="-122"/>
            </a:endParaRPr>
          </a:p>
        </p:txBody>
      </p:sp>
      <p:sp>
        <p:nvSpPr>
          <p:cNvPr id="11" name="灯片编号占位符 10"/>
          <p:cNvSpPr>
            <a:spLocks noGrp="1"/>
          </p:cNvSpPr>
          <p:nvPr>
            <p:ph type="sldNum" sz="quarter" idx="12"/>
          </p:nvPr>
        </p:nvSpPr>
        <p:spPr/>
        <p:txBody>
          <a:bodyPr/>
          <a:lstStyle/>
          <a:p>
            <a:fld id="{ED7A2945-2B0C-4FBA-B4E9-5BBD8269FC9E}" type="slidenum">
              <a:rPr lang="zh-CN" altLang="en-US" smtClean="0"/>
              <a:pPr/>
              <a:t>20</a:t>
            </a:fld>
            <a:endParaRPr lang="zh-CN" altLang="en-US"/>
          </a:p>
        </p:txBody>
      </p:sp>
    </p:spTree>
    <p:extLst>
      <p:ext uri="{BB962C8B-B14F-4D97-AF65-F5344CB8AC3E}">
        <p14:creationId xmlns:p14="http://schemas.microsoft.com/office/powerpoint/2010/main" xmlns="" val="24882447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1905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3340" y="807522"/>
            <a:ext cx="11685319" cy="57610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灯片编号占位符 8"/>
          <p:cNvSpPr>
            <a:spLocks noGrp="1"/>
          </p:cNvSpPr>
          <p:nvPr>
            <p:ph type="sldNum" sz="quarter" idx="12"/>
          </p:nvPr>
        </p:nvSpPr>
        <p:spPr/>
        <p:txBody>
          <a:bodyPr/>
          <a:lstStyle/>
          <a:p>
            <a:fld id="{ED7A2945-2B0C-4FBA-B4E9-5BBD8269FC9E}" type="slidenum">
              <a:rPr lang="zh-CN" altLang="en-US" smtClean="0"/>
              <a:pPr/>
              <a:t>21</a:t>
            </a:fld>
            <a:endParaRPr lang="zh-CN" altLang="en-US"/>
          </a:p>
        </p:txBody>
      </p:sp>
    </p:spTree>
    <p:extLst>
      <p:ext uri="{BB962C8B-B14F-4D97-AF65-F5344CB8AC3E}">
        <p14:creationId xmlns:p14="http://schemas.microsoft.com/office/powerpoint/2010/main" xmlns="" val="3719046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1"/>
          <p:cNvSpPr txBox="1">
            <a:spLocks noChangeArrowheads="1"/>
          </p:cNvSpPr>
          <p:nvPr/>
        </p:nvSpPr>
        <p:spPr bwMode="auto">
          <a:xfrm>
            <a:off x="624417" y="1960248"/>
            <a:ext cx="10752667" cy="395247"/>
          </a:xfrm>
          <a:prstGeom prst="rect">
            <a:avLst/>
          </a:prstGeom>
          <a:noFill/>
          <a:ln w="9525">
            <a:noFill/>
            <a:miter lim="800000"/>
            <a:headEnd/>
            <a:tailEnd/>
          </a:ln>
          <a:effectLst/>
        </p:spPr>
        <p:txBody>
          <a:bodyPr lIns="117103" tIns="58552" rIns="117103" bIns="58552">
            <a:spAutoFit/>
          </a:bodyPr>
          <a:lstStyle/>
          <a:p>
            <a:pPr algn="just" defTabSz="1170951">
              <a:spcBef>
                <a:spcPct val="50000"/>
              </a:spcBef>
              <a:defRPr/>
            </a:pPr>
            <a:r>
              <a:rPr lang="en-US" altLang="zh-CN" b="1" dirty="0">
                <a:solidFill>
                  <a:srgbClr val="1F497D">
                    <a:lumMod val="50000"/>
                  </a:srgbClr>
                </a:solidFill>
              </a:rPr>
              <a:t> </a:t>
            </a:r>
            <a:r>
              <a:rPr lang="zh-CN" altLang="en-US" b="1" dirty="0">
                <a:solidFill>
                  <a:srgbClr val="1F497D">
                    <a:lumMod val="50000"/>
                  </a:srgbClr>
                </a:solidFill>
              </a:rPr>
              <a:t>凝炼职业人核心要素，形成特色教学内容</a:t>
            </a:r>
            <a:endParaRPr lang="zh-CN" altLang="en-US" dirty="0">
              <a:solidFill>
                <a:srgbClr val="1F497D">
                  <a:lumMod val="50000"/>
                </a:srgbClr>
              </a:solidFill>
            </a:endParaRPr>
          </a:p>
        </p:txBody>
      </p:sp>
      <p:graphicFrame>
        <p:nvGraphicFramePr>
          <p:cNvPr id="4" name="Group 40"/>
          <p:cNvGraphicFramePr>
            <a:graphicFrameLocks noGrp="1"/>
          </p:cNvGraphicFramePr>
          <p:nvPr/>
        </p:nvGraphicFramePr>
        <p:xfrm>
          <a:off x="571502" y="2571750"/>
          <a:ext cx="6239934" cy="4099790"/>
        </p:xfrm>
        <a:graphic>
          <a:graphicData uri="http://schemas.openxmlformats.org/drawingml/2006/table">
            <a:tbl>
              <a:tblPr/>
              <a:tblGrid>
                <a:gridCol w="4472435">
                  <a:extLst>
                    <a:ext uri="{9D8B030D-6E8A-4147-A177-3AD203B41FA5}">
                      <a16:colId xmlns:a16="http://schemas.microsoft.com/office/drawing/2014/main" xmlns="" val="20000"/>
                    </a:ext>
                  </a:extLst>
                </a:gridCol>
                <a:gridCol w="1767499">
                  <a:extLst>
                    <a:ext uri="{9D8B030D-6E8A-4147-A177-3AD203B41FA5}">
                      <a16:colId xmlns:a16="http://schemas.microsoft.com/office/drawing/2014/main" xmlns="" val="20001"/>
                    </a:ext>
                  </a:extLst>
                </a:gridCol>
              </a:tblGrid>
              <a:tr h="40683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职业基本素养</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核心要素</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688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学会敬业　夯实人生之基</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a:ln>
                            <a:noFill/>
                          </a:ln>
                          <a:solidFill>
                            <a:srgbClr val="10253F"/>
                          </a:solidFill>
                          <a:effectLst/>
                          <a:latin typeface="仿宋_GB2312"/>
                          <a:ea typeface="宋体" pitchFamily="2" charset="-122"/>
                        </a:rPr>
                        <a:t>敬业</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3688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学会诚信　赢得信赖之源</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a:ln>
                            <a:noFill/>
                          </a:ln>
                          <a:solidFill>
                            <a:srgbClr val="10253F"/>
                          </a:solidFill>
                          <a:effectLst/>
                          <a:latin typeface="仿宋_GB2312"/>
                          <a:ea typeface="宋体" pitchFamily="2" charset="-122"/>
                        </a:rPr>
                        <a:t>诚信</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3688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学会踏实  肩负重任之法</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踏实</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3688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学会沟通  搭建成功之桥</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沟通</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3688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学会协作　驰骋职场之翼</a:t>
                      </a:r>
                      <a:endParaRPr kumimoji="0" lang="en-US" altLang="zh-CN" sz="1700" b="1" i="0" u="none" strike="noStrike" cap="none" normalizeH="0" baseline="0" dirty="0">
                        <a:ln>
                          <a:noFill/>
                        </a:ln>
                        <a:solidFill>
                          <a:srgbClr val="10253F"/>
                        </a:solidFill>
                        <a:effectLst/>
                        <a:latin typeface="仿宋_GB2312"/>
                        <a:ea typeface="宋体" pitchFamily="2" charset="-122"/>
                      </a:endParaRP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a:ln>
                            <a:noFill/>
                          </a:ln>
                          <a:solidFill>
                            <a:srgbClr val="10253F"/>
                          </a:solidFill>
                          <a:effectLst/>
                          <a:latin typeface="仿宋_GB2312"/>
                          <a:ea typeface="宋体" pitchFamily="2" charset="-122"/>
                        </a:rPr>
                        <a:t>协作</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3688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学会主动　获得先机之匙</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a:ln>
                            <a:noFill/>
                          </a:ln>
                          <a:solidFill>
                            <a:srgbClr val="10253F"/>
                          </a:solidFill>
                          <a:effectLst/>
                          <a:latin typeface="仿宋_GB2312"/>
                          <a:ea typeface="宋体" pitchFamily="2" charset="-122"/>
                        </a:rPr>
                        <a:t>主动　</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3688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学会坚持　超越平凡之道</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a:ln>
                            <a:noFill/>
                          </a:ln>
                          <a:solidFill>
                            <a:srgbClr val="10253F"/>
                          </a:solidFill>
                          <a:effectLst/>
                          <a:latin typeface="仿宋_GB2312"/>
                          <a:ea typeface="宋体" pitchFamily="2" charset="-122"/>
                        </a:rPr>
                        <a:t>坚持</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3688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学会学习　通向成功之梯</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a:ln>
                            <a:noFill/>
                          </a:ln>
                          <a:solidFill>
                            <a:srgbClr val="10253F"/>
                          </a:solidFill>
                          <a:effectLst/>
                          <a:latin typeface="仿宋_GB2312"/>
                          <a:ea typeface="宋体" pitchFamily="2" charset="-122"/>
                        </a:rPr>
                        <a:t>学习</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37359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学会自控　把握进退之慧</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a:ln>
                            <a:noFill/>
                          </a:ln>
                          <a:solidFill>
                            <a:srgbClr val="10253F"/>
                          </a:solidFill>
                          <a:effectLst/>
                          <a:latin typeface="仿宋_GB2312"/>
                          <a:ea typeface="宋体" pitchFamily="2" charset="-122"/>
                        </a:rPr>
                        <a:t>自控</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r h="3688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学会创新　铸就事业之魂</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700" b="1" i="0" u="none" strike="noStrike" cap="none" normalizeH="0" baseline="0" dirty="0">
                          <a:ln>
                            <a:noFill/>
                          </a:ln>
                          <a:solidFill>
                            <a:srgbClr val="10253F"/>
                          </a:solidFill>
                          <a:effectLst/>
                          <a:latin typeface="仿宋_GB2312"/>
                          <a:ea typeface="宋体" pitchFamily="2" charset="-122"/>
                        </a:rPr>
                        <a:t>创新</a:t>
                      </a:r>
                    </a:p>
                  </a:txBody>
                  <a:tcPr marL="121905" marR="121905" marT="54869" marB="5486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0"/>
                  </a:ext>
                </a:extLst>
              </a:tr>
            </a:tbl>
          </a:graphicData>
        </a:graphic>
      </p:graphicFrame>
      <p:pic>
        <p:nvPicPr>
          <p:cNvPr id="19497" name="Picture 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5251" y="693420"/>
            <a:ext cx="11569700" cy="12668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图片 12918"/>
          <p:cNvPicPr>
            <a:picLocks noChangeAspect="1" noChangeArrowheads="1"/>
          </p:cNvPicPr>
          <p:nvPr/>
        </p:nvPicPr>
        <p:blipFill>
          <a:blip r:embed="rId3" cstate="print">
            <a:extLst>
              <a:ext uri="{28A0092B-C50C-407E-A947-70E740481C1C}">
                <a14:useLocalDpi xmlns:a14="http://schemas.microsoft.com/office/drawing/2010/main" xmlns="" val="0"/>
              </a:ext>
            </a:extLst>
          </a:blip>
          <a:srcRect l="7730" t="30586" r="53799" b="13629"/>
          <a:stretch>
            <a:fillRect/>
          </a:stretch>
        </p:blipFill>
        <p:spPr bwMode="auto">
          <a:xfrm>
            <a:off x="7048500" y="2743200"/>
            <a:ext cx="4538133" cy="3686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矩形 5"/>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7" name="组合 6"/>
          <p:cNvGrpSpPr/>
          <p:nvPr/>
        </p:nvGrpSpPr>
        <p:grpSpPr>
          <a:xfrm>
            <a:off x="280607" y="208211"/>
            <a:ext cx="3015044" cy="460204"/>
            <a:chOff x="280606" y="208211"/>
            <a:chExt cx="3015044" cy="460203"/>
          </a:xfrm>
        </p:grpSpPr>
        <p:sp>
          <p:nvSpPr>
            <p:cNvPr id="8"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9"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0"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1" name="矩形 10"/>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12" name="灯片编号占位符 11"/>
          <p:cNvSpPr>
            <a:spLocks noGrp="1"/>
          </p:cNvSpPr>
          <p:nvPr>
            <p:ph type="sldNum" sz="quarter" idx="12"/>
          </p:nvPr>
        </p:nvSpPr>
        <p:spPr/>
        <p:txBody>
          <a:bodyPr/>
          <a:lstStyle/>
          <a:p>
            <a:fld id="{ED7A2945-2B0C-4FBA-B4E9-5BBD8269FC9E}" type="slidenum">
              <a:rPr lang="zh-CN" altLang="en-US" smtClean="0"/>
              <a:pPr/>
              <a:t>22</a:t>
            </a:fld>
            <a:endParaRPr lang="zh-CN" altLang="en-US"/>
          </a:p>
        </p:txBody>
      </p:sp>
    </p:spTree>
    <p:extLst>
      <p:ext uri="{BB962C8B-B14F-4D97-AF65-F5344CB8AC3E}">
        <p14:creationId xmlns:p14="http://schemas.microsoft.com/office/powerpoint/2010/main" xmlns="" val="25337080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9497"/>
                                        </p:tgtEl>
                                        <p:attrNameLst>
                                          <p:attrName>style.visibility</p:attrName>
                                        </p:attrNameLst>
                                      </p:cBhvr>
                                      <p:to>
                                        <p:strVal val="visible"/>
                                      </p:to>
                                    </p:set>
                                    <p:anim calcmode="lin" valueType="num">
                                      <p:cBhvr>
                                        <p:cTn id="7" dur="1000" fill="hold"/>
                                        <p:tgtEl>
                                          <p:spTgt spid="19497"/>
                                        </p:tgtEl>
                                        <p:attrNameLst>
                                          <p:attrName>ppt_w</p:attrName>
                                        </p:attrNameLst>
                                      </p:cBhvr>
                                      <p:tavLst>
                                        <p:tav tm="0">
                                          <p:val>
                                            <p:fltVal val="0"/>
                                          </p:val>
                                        </p:tav>
                                        <p:tav tm="100000">
                                          <p:val>
                                            <p:strVal val="#ppt_w"/>
                                          </p:val>
                                        </p:tav>
                                      </p:tavLst>
                                    </p:anim>
                                    <p:anim calcmode="lin" valueType="num">
                                      <p:cBhvr>
                                        <p:cTn id="8" dur="1000" fill="hold"/>
                                        <p:tgtEl>
                                          <p:spTgt spid="19497"/>
                                        </p:tgtEl>
                                        <p:attrNameLst>
                                          <p:attrName>ppt_h</p:attrName>
                                        </p:attrNameLst>
                                      </p:cBhvr>
                                      <p:tavLst>
                                        <p:tav tm="0">
                                          <p:val>
                                            <p:fltVal val="0"/>
                                          </p:val>
                                        </p:tav>
                                        <p:tav tm="100000">
                                          <p:val>
                                            <p:strVal val="#ppt_h"/>
                                          </p:val>
                                        </p:tav>
                                      </p:tavLst>
                                    </p:anim>
                                    <p:anim calcmode="lin" valueType="num">
                                      <p:cBhvr>
                                        <p:cTn id="9" dur="1000" fill="hold"/>
                                        <p:tgtEl>
                                          <p:spTgt spid="1949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9497"/>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21"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2000"/>
                                        <p:tgtEl>
                                          <p:spTgt spid="3"/>
                                        </p:tgtEl>
                                      </p:cBhvr>
                                    </p:animEffect>
                                  </p:childTnLst>
                                </p:cTn>
                              </p:par>
                            </p:childTnLst>
                          </p:cTn>
                        </p:par>
                        <p:par>
                          <p:cTn id="15" fill="hold" nodeType="afterGroup">
                            <p:stCondLst>
                              <p:cond delay="3000"/>
                            </p:stCondLst>
                            <p:childTnLst>
                              <p:par>
                                <p:cTn id="16" presetID="21" presetClass="entr" presetSubtype="1"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2000"/>
                                        <p:tgtEl>
                                          <p:spTgt spid="4"/>
                                        </p:tgtEl>
                                      </p:cBhvr>
                                    </p:animEffect>
                                  </p:childTnLst>
                                </p:cTn>
                              </p:par>
                              <p:par>
                                <p:cTn id="19" presetID="15"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标注 14"/>
          <p:cNvSpPr/>
          <p:nvPr/>
        </p:nvSpPr>
        <p:spPr>
          <a:xfrm>
            <a:off x="2256367" y="5415916"/>
            <a:ext cx="4607984" cy="712470"/>
          </a:xfrm>
          <a:prstGeom prst="wedgeRectCallout">
            <a:avLst>
              <a:gd name="adj1" fmla="val -7089"/>
              <a:gd name="adj2" fmla="val -107865"/>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7103" tIns="58552" rIns="117103" bIns="58552" anchor="ctr"/>
          <a:lstStyle/>
          <a:p>
            <a:pPr algn="ctr" defTabSz="1170951">
              <a:defRPr/>
            </a:pPr>
            <a:endParaRPr lang="zh-CN" altLang="en-US">
              <a:solidFill>
                <a:prstClr val="white"/>
              </a:solidFill>
            </a:endParaRPr>
          </a:p>
        </p:txBody>
      </p:sp>
      <p:pic>
        <p:nvPicPr>
          <p:cNvPr id="30723" name="Picture 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159000" y="2564130"/>
            <a:ext cx="7393517" cy="25927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矩形标注 7"/>
          <p:cNvSpPr/>
          <p:nvPr/>
        </p:nvSpPr>
        <p:spPr>
          <a:xfrm>
            <a:off x="8303689" y="1442086"/>
            <a:ext cx="2017183" cy="710564"/>
          </a:xfrm>
          <a:prstGeom prst="wedgeRectCallout">
            <a:avLst>
              <a:gd name="adj1" fmla="val -34511"/>
              <a:gd name="adj2" fmla="val 121776"/>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7103" tIns="58552" rIns="117103" bIns="58552" anchor="ctr"/>
          <a:lstStyle/>
          <a:p>
            <a:pPr algn="ctr" defTabSz="1170951">
              <a:defRPr/>
            </a:pPr>
            <a:endParaRPr lang="zh-CN" altLang="en-US">
              <a:solidFill>
                <a:prstClr val="white"/>
              </a:solidFill>
            </a:endParaRPr>
          </a:p>
        </p:txBody>
      </p:sp>
      <p:sp>
        <p:nvSpPr>
          <p:cNvPr id="30" name="内容占位符 4"/>
          <p:cNvSpPr txBox="1">
            <a:spLocks/>
          </p:cNvSpPr>
          <p:nvPr/>
        </p:nvSpPr>
        <p:spPr>
          <a:xfrm>
            <a:off x="-21167" y="43816"/>
            <a:ext cx="1024467" cy="558164"/>
          </a:xfrm>
          <a:prstGeom prst="rect">
            <a:avLst/>
          </a:prstGeom>
        </p:spPr>
        <p:txBody>
          <a:bodyPr lIns="117093" tIns="58548" rIns="117093" bIns="58548">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4" name="TextBox 3"/>
          <p:cNvSpPr>
            <a:spLocks noChangeArrowheads="1"/>
          </p:cNvSpPr>
          <p:nvPr/>
        </p:nvSpPr>
        <p:spPr bwMode="auto">
          <a:xfrm>
            <a:off x="1583267" y="1268733"/>
            <a:ext cx="3553884" cy="749190"/>
          </a:xfrm>
          <a:prstGeom prst="rect">
            <a:avLst/>
          </a:prstGeom>
          <a:noFill/>
          <a:ln>
            <a:noFill/>
          </a:ln>
          <a:extLst/>
        </p:spPr>
        <p:txBody>
          <a:bodyPr lIns="117103" tIns="58552" rIns="117103" bIns="58552">
            <a:spAutoFit/>
          </a:bodyPr>
          <a:lstStyle/>
          <a:p>
            <a:pPr defTabSz="1170951">
              <a:defRPr/>
            </a:pPr>
            <a:r>
              <a:rPr lang="zh-CN" altLang="en-US" sz="4100" b="1" dirty="0">
                <a:solidFill>
                  <a:srgbClr val="F79646">
                    <a:lumMod val="75000"/>
                  </a:srgbClr>
                </a:solidFill>
                <a:latin typeface="微软雅黑" pitchFamily="34" charset="-122"/>
                <a:ea typeface="微软雅黑" pitchFamily="34" charset="-122"/>
                <a:sym typeface="微软雅黑" pitchFamily="34" charset="-122"/>
              </a:rPr>
              <a:t>冰山</a:t>
            </a:r>
            <a:r>
              <a:rPr lang="zh-CN" altLang="en-US" sz="4100" b="1" dirty="0">
                <a:solidFill>
                  <a:srgbClr val="366092"/>
                </a:solidFill>
                <a:latin typeface="微软雅黑" pitchFamily="34" charset="-122"/>
                <a:ea typeface="微软雅黑" pitchFamily="34" charset="-122"/>
                <a:sym typeface="微软雅黑" pitchFamily="34" charset="-122"/>
              </a:rPr>
              <a:t>理论：</a:t>
            </a:r>
            <a:endParaRPr lang="zh-CN" altLang="en-US" sz="4100" dirty="0">
              <a:solidFill>
                <a:prstClr val="black"/>
              </a:solidFill>
            </a:endParaRPr>
          </a:p>
        </p:txBody>
      </p:sp>
      <p:sp>
        <p:nvSpPr>
          <p:cNvPr id="6" name="矩形 5"/>
          <p:cNvSpPr/>
          <p:nvPr/>
        </p:nvSpPr>
        <p:spPr>
          <a:xfrm>
            <a:off x="2175935" y="5589273"/>
            <a:ext cx="4976284" cy="518357"/>
          </a:xfrm>
          <a:prstGeom prst="rect">
            <a:avLst/>
          </a:prstGeom>
        </p:spPr>
        <p:txBody>
          <a:bodyPr lIns="117103" tIns="58552" rIns="117103" bIns="58552">
            <a:spAutoFit/>
          </a:bodyPr>
          <a:lstStyle/>
          <a:p>
            <a:pPr defTabSz="1170951">
              <a:defRPr/>
            </a:pPr>
            <a:r>
              <a:rPr lang="zh-CN" altLang="en-US" sz="2600" b="1" dirty="0">
                <a:solidFill>
                  <a:srgbClr val="F79646">
                    <a:lumMod val="75000"/>
                  </a:srgbClr>
                </a:solidFill>
                <a:latin typeface="微软雅黑" pitchFamily="34" charset="-122"/>
                <a:ea typeface="微软雅黑" pitchFamily="34" charset="-122"/>
              </a:rPr>
              <a:t>隐性素养</a:t>
            </a:r>
            <a:r>
              <a:rPr lang="zh-CN" altLang="en-US" sz="2600" b="1" dirty="0">
                <a:solidFill>
                  <a:srgbClr val="4F81BD">
                    <a:lumMod val="75000"/>
                  </a:srgbClr>
                </a:solidFill>
                <a:latin typeface="微软雅黑" pitchFamily="34" charset="-122"/>
                <a:ea typeface="微软雅黑" pitchFamily="34" charset="-122"/>
              </a:rPr>
              <a:t>--</a:t>
            </a:r>
            <a:r>
              <a:rPr lang="zh-CN" altLang="en-US" sz="2600" b="1" dirty="0">
                <a:solidFill>
                  <a:srgbClr val="4F81BD">
                    <a:lumMod val="50000"/>
                  </a:srgbClr>
                </a:solidFill>
                <a:latin typeface="微软雅黑" pitchFamily="34" charset="-122"/>
                <a:ea typeface="微软雅黑" pitchFamily="34" charset="-122"/>
              </a:rPr>
              <a:t>职场成功关键要素</a:t>
            </a:r>
          </a:p>
        </p:txBody>
      </p:sp>
      <p:sp>
        <p:nvSpPr>
          <p:cNvPr id="7" name="矩形 6"/>
          <p:cNvSpPr/>
          <p:nvPr/>
        </p:nvSpPr>
        <p:spPr>
          <a:xfrm>
            <a:off x="8483600" y="1527813"/>
            <a:ext cx="1932517" cy="518357"/>
          </a:xfrm>
          <a:prstGeom prst="rect">
            <a:avLst/>
          </a:prstGeom>
        </p:spPr>
        <p:txBody>
          <a:bodyPr lIns="117103" tIns="58552" rIns="117103" bIns="58552">
            <a:spAutoFit/>
          </a:bodyPr>
          <a:lstStyle/>
          <a:p>
            <a:pPr defTabSz="1170951">
              <a:defRPr/>
            </a:pPr>
            <a:r>
              <a:rPr lang="zh-CN" altLang="en-US" sz="2600" b="1" dirty="0">
                <a:solidFill>
                  <a:srgbClr val="4F81BD">
                    <a:lumMod val="50000"/>
                  </a:srgbClr>
                </a:solidFill>
                <a:latin typeface="微软雅黑" pitchFamily="34" charset="-122"/>
                <a:ea typeface="微软雅黑" pitchFamily="34" charset="-122"/>
              </a:rPr>
              <a:t>显性素养</a:t>
            </a:r>
          </a:p>
        </p:txBody>
      </p:sp>
      <p:sp>
        <p:nvSpPr>
          <p:cNvPr id="9" name="矩形 8"/>
          <p:cNvSpPr/>
          <p:nvPr/>
        </p:nvSpPr>
        <p:spPr>
          <a:xfrm>
            <a:off x="2159003" y="2535556"/>
            <a:ext cx="7480300" cy="720090"/>
          </a:xfrm>
          <a:prstGeom prst="rect">
            <a:avLst/>
          </a:prstGeom>
          <a:noFill/>
          <a:ln w="28575">
            <a:solidFill>
              <a:srgbClr val="FF0000"/>
            </a:solidFill>
          </a:ln>
        </p:spPr>
        <p:style>
          <a:lnRef idx="2">
            <a:schemeClr val="accent6"/>
          </a:lnRef>
          <a:fillRef idx="1">
            <a:schemeClr val="lt1"/>
          </a:fillRef>
          <a:effectRef idx="0">
            <a:schemeClr val="accent6"/>
          </a:effectRef>
          <a:fontRef idx="minor">
            <a:schemeClr val="dk1"/>
          </a:fontRef>
        </p:style>
        <p:txBody>
          <a:bodyPr lIns="117103" tIns="58552" rIns="117103" bIns="58552" anchor="ctr"/>
          <a:lstStyle/>
          <a:p>
            <a:pPr algn="ctr" defTabSz="1170951">
              <a:defRPr/>
            </a:pPr>
            <a:endParaRPr lang="zh-CN" altLang="en-US">
              <a:solidFill>
                <a:prstClr val="black"/>
              </a:solidFill>
            </a:endParaRPr>
          </a:p>
        </p:txBody>
      </p:sp>
      <p:sp>
        <p:nvSpPr>
          <p:cNvPr id="10" name="矩形 9"/>
          <p:cNvSpPr/>
          <p:nvPr/>
        </p:nvSpPr>
        <p:spPr>
          <a:xfrm>
            <a:off x="2159005" y="3255646"/>
            <a:ext cx="7488767" cy="1901190"/>
          </a:xfrm>
          <a:prstGeom prst="rect">
            <a:avLst/>
          </a:prstGeom>
          <a:noFill/>
          <a:ln w="28575">
            <a:solidFill>
              <a:srgbClr val="FF0000"/>
            </a:solidFill>
          </a:ln>
        </p:spPr>
        <p:style>
          <a:lnRef idx="2">
            <a:schemeClr val="accent6"/>
          </a:lnRef>
          <a:fillRef idx="1">
            <a:schemeClr val="lt1"/>
          </a:fillRef>
          <a:effectRef idx="0">
            <a:schemeClr val="accent6"/>
          </a:effectRef>
          <a:fontRef idx="minor">
            <a:schemeClr val="dk1"/>
          </a:fontRef>
        </p:style>
        <p:txBody>
          <a:bodyPr lIns="117103" tIns="58552" rIns="117103" bIns="58552" anchor="ctr"/>
          <a:lstStyle/>
          <a:p>
            <a:pPr algn="ctr" defTabSz="1170951">
              <a:defRPr/>
            </a:pPr>
            <a:endParaRPr lang="zh-CN" altLang="en-US">
              <a:solidFill>
                <a:prstClr val="black"/>
              </a:solidFill>
            </a:endParaRPr>
          </a:p>
        </p:txBody>
      </p:sp>
      <p:sp>
        <p:nvSpPr>
          <p:cNvPr id="11" name="矩形 10"/>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2" name="组合 11"/>
          <p:cNvGrpSpPr/>
          <p:nvPr/>
        </p:nvGrpSpPr>
        <p:grpSpPr>
          <a:xfrm>
            <a:off x="280607" y="208211"/>
            <a:ext cx="3015044" cy="460204"/>
            <a:chOff x="280606" y="208211"/>
            <a:chExt cx="3015044" cy="460203"/>
          </a:xfrm>
        </p:grpSpPr>
        <p:sp>
          <p:nvSpPr>
            <p:cNvPr id="13"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4"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18" name="灯片编号占位符 17"/>
          <p:cNvSpPr>
            <a:spLocks noGrp="1"/>
          </p:cNvSpPr>
          <p:nvPr>
            <p:ph type="sldNum" sz="quarter" idx="12"/>
          </p:nvPr>
        </p:nvSpPr>
        <p:spPr/>
        <p:txBody>
          <a:bodyPr/>
          <a:lstStyle/>
          <a:p>
            <a:fld id="{ED7A2945-2B0C-4FBA-B4E9-5BBD8269FC9E}" type="slidenum">
              <a:rPr lang="zh-CN" altLang="en-US" smtClean="0"/>
              <a:pPr/>
              <a:t>23</a:t>
            </a:fld>
            <a:endParaRPr lang="zh-CN" altLang="en-US"/>
          </a:p>
        </p:txBody>
      </p:sp>
    </p:spTree>
    <p:custDataLst>
      <p:tags r:id="rId1"/>
    </p:custDataLst>
    <p:extLst>
      <p:ext uri="{BB962C8B-B14F-4D97-AF65-F5344CB8AC3E}">
        <p14:creationId xmlns:p14="http://schemas.microsoft.com/office/powerpoint/2010/main" xmlns="" val="1990635754"/>
      </p:ext>
    </p:extLst>
  </p:cSld>
  <p:clrMapOvr>
    <a:masterClrMapping/>
  </p:clrMapOvr>
  <p:transition spd="slow" advTm="1705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p:cBhvr>
                                        <p:cTn id="7" dur="75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nodeType="afterGroup">
                            <p:stCondLst>
                              <p:cond delay="750"/>
                            </p:stCondLst>
                            <p:childTnLst>
                              <p:par>
                                <p:cTn id="15" presetID="10" presetClass="entr" presetSubtype="0" fill="hold" grpId="0" nodeType="afterEffect">
                                  <p:stCondLst>
                                    <p:cond delay="25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nodeType="afterGroup">
                            <p:stCondLst>
                              <p:cond delay="1500"/>
                            </p:stCondLst>
                            <p:childTnLst>
                              <p:par>
                                <p:cTn id="19" presetID="50" presetClass="entr" presetSubtype="0" decel="10000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strVal val="#ppt_w+.3"/>
                                          </p:val>
                                        </p:tav>
                                        <p:tav tm="100000">
                                          <p:val>
                                            <p:strVal val="#ppt_w"/>
                                          </p:val>
                                        </p:tav>
                                      </p:tavLst>
                                    </p:anim>
                                    <p:anim calcmode="lin" valueType="num">
                                      <p:cBhvr>
                                        <p:cTn id="22" dur="500" fill="hold"/>
                                        <p:tgtEl>
                                          <p:spTgt spid="9"/>
                                        </p:tgtEl>
                                        <p:attrNameLst>
                                          <p:attrName>ppt_h</p:attrName>
                                        </p:attrNameLst>
                                      </p:cBhvr>
                                      <p:tavLst>
                                        <p:tav tm="0">
                                          <p:val>
                                            <p:strVal val="#ppt_h"/>
                                          </p:val>
                                        </p:tav>
                                        <p:tav tm="100000">
                                          <p:val>
                                            <p:strVal val="#ppt_h"/>
                                          </p:val>
                                        </p:tav>
                                      </p:tavLst>
                                    </p:anim>
                                    <p:animEffect transition="in" filter="fade">
                                      <p:cBhvr>
                                        <p:cTn id="23" dur="500"/>
                                        <p:tgtEl>
                                          <p:spTgt spid="9"/>
                                        </p:tgtEl>
                                      </p:cBhvr>
                                    </p:animEffect>
                                  </p:childTnLst>
                                </p:cTn>
                              </p:par>
                            </p:childTnLst>
                          </p:cTn>
                        </p:par>
                        <p:par>
                          <p:cTn id="24" fill="hold" nodeType="afterGroup">
                            <p:stCondLst>
                              <p:cond delay="2000"/>
                            </p:stCondLst>
                            <p:childTnLst>
                              <p:par>
                                <p:cTn id="25" presetID="50" presetClass="entr" presetSubtype="0" decel="10000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strVal val="#ppt_w+.3"/>
                                          </p:val>
                                        </p:tav>
                                        <p:tav tm="100000">
                                          <p:val>
                                            <p:strVal val="#ppt_w"/>
                                          </p:val>
                                        </p:tav>
                                      </p:tavLst>
                                    </p:anim>
                                    <p:anim calcmode="lin" valueType="num">
                                      <p:cBhvr>
                                        <p:cTn id="28" dur="500" fill="hold"/>
                                        <p:tgtEl>
                                          <p:spTgt spid="10"/>
                                        </p:tgtEl>
                                        <p:attrNameLst>
                                          <p:attrName>ppt_h</p:attrName>
                                        </p:attrNameLst>
                                      </p:cBhvr>
                                      <p:tavLst>
                                        <p:tav tm="0">
                                          <p:val>
                                            <p:strVal val="#ppt_h"/>
                                          </p:val>
                                        </p:tav>
                                        <p:tav tm="100000">
                                          <p:val>
                                            <p:strVal val="#ppt_h"/>
                                          </p:val>
                                        </p:tav>
                                      </p:tavLst>
                                    </p:anim>
                                    <p:animEffect transition="in" filter="fade">
                                      <p:cBhvr>
                                        <p:cTn id="29" dur="500"/>
                                        <p:tgtEl>
                                          <p:spTgt spid="10"/>
                                        </p:tgtEl>
                                      </p:cBhvr>
                                    </p:animEffect>
                                  </p:childTnLst>
                                </p:cTn>
                              </p:par>
                            </p:childTnLst>
                          </p:cTn>
                        </p:par>
                        <p:par>
                          <p:cTn id="30" fill="hold" nodeType="afterGroup">
                            <p:stCondLst>
                              <p:cond delay="2500"/>
                            </p:stCondLst>
                            <p:childTnLst>
                              <p:par>
                                <p:cTn id="31" presetID="10" presetClass="entr" presetSubtype="0" fill="hold" grpId="0" nodeType="afterEffect">
                                  <p:stCondLst>
                                    <p:cond delay="25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 grpId="0" animBg="1"/>
      <p:bldP spid="4" grpId="0" bldLvl="0" autoUpdateAnimBg="0"/>
      <p:bldP spid="6" grpId="0"/>
      <p:bldP spid="7" grpId="0"/>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内容占位符 4"/>
          <p:cNvSpPr txBox="1">
            <a:spLocks/>
          </p:cNvSpPr>
          <p:nvPr/>
        </p:nvSpPr>
        <p:spPr>
          <a:xfrm>
            <a:off x="-21167" y="43816"/>
            <a:ext cx="1024467" cy="558164"/>
          </a:xfrm>
          <a:prstGeom prst="rect">
            <a:avLst/>
          </a:prstGeom>
        </p:spPr>
        <p:txBody>
          <a:bodyPr lIns="117093" tIns="58548" rIns="117093" bIns="58548">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4" name="标题 3"/>
          <p:cNvSpPr txBox="1">
            <a:spLocks/>
          </p:cNvSpPr>
          <p:nvPr/>
        </p:nvSpPr>
        <p:spPr>
          <a:xfrm>
            <a:off x="719667" y="3688080"/>
            <a:ext cx="575733" cy="403860"/>
          </a:xfrm>
          <a:prstGeom prst="rect">
            <a:avLst/>
          </a:prstGeom>
        </p:spPr>
        <p:txBody>
          <a:bodyPr lIns="117093" tIns="58548" rIns="117093" bIns="58548" anchor="ctr"/>
          <a:lstStyle>
            <a:lvl1pPr algn="ctr" defTabSz="914328" rtl="0" eaLnBrk="1" latinLnBrk="0" hangingPunct="1">
              <a:spcBef>
                <a:spcPct val="0"/>
              </a:spcBef>
              <a:buNone/>
              <a:defRPr sz="4400" kern="1200">
                <a:solidFill>
                  <a:schemeClr val="tx1"/>
                </a:solidFill>
                <a:latin typeface="+mj-lt"/>
                <a:ea typeface="+mj-ea"/>
                <a:cs typeface="+mj-cs"/>
              </a:defRPr>
            </a:lvl1pPr>
          </a:lstStyle>
          <a:p>
            <a:pPr>
              <a:defRPr/>
            </a:pPr>
            <a:r>
              <a:rPr lang="zh-CN" altLang="en-US" sz="2600" b="1" dirty="0">
                <a:solidFill>
                  <a:srgbClr val="4F81BD">
                    <a:lumMod val="50000"/>
                  </a:srgbClr>
                </a:solidFill>
              </a:rPr>
              <a:t>职业基本素养培养体系</a:t>
            </a:r>
          </a:p>
        </p:txBody>
      </p:sp>
      <p:sp>
        <p:nvSpPr>
          <p:cNvPr id="16" name="矩形 15"/>
          <p:cNvSpPr/>
          <p:nvPr/>
        </p:nvSpPr>
        <p:spPr>
          <a:xfrm>
            <a:off x="719668" y="6021706"/>
            <a:ext cx="9120717" cy="502920"/>
          </a:xfrm>
          <a:prstGeom prst="rect">
            <a:avLst/>
          </a:prstGeom>
          <a:solidFill>
            <a:srgbClr val="FFFFFF">
              <a:alpha val="6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7093" tIns="58548" rIns="117093" bIns="58548" anchor="ctr"/>
          <a:lstStyle/>
          <a:p>
            <a:pPr algn="r" defTabSz="1170951">
              <a:defRPr/>
            </a:pPr>
            <a:endParaRPr lang="en-US" altLang="zh-CN" b="1" dirty="0">
              <a:solidFill>
                <a:srgbClr val="C0504D">
                  <a:lumMod val="75000"/>
                </a:srgbClr>
              </a:solidFill>
              <a:latin typeface="微软雅黑" pitchFamily="34" charset="-122"/>
              <a:ea typeface="微软雅黑" pitchFamily="34" charset="-122"/>
            </a:endParaRPr>
          </a:p>
          <a:p>
            <a:pPr algn="r" defTabSz="1170951">
              <a:defRPr/>
            </a:pPr>
            <a:r>
              <a:rPr lang="zh-CN" altLang="en-US" b="1" dirty="0">
                <a:solidFill>
                  <a:srgbClr val="C0504D">
                    <a:lumMod val="75000"/>
                  </a:srgbClr>
                </a:solidFill>
                <a:latin typeface="微软雅黑" pitchFamily="34" charset="-122"/>
                <a:ea typeface="微软雅黑" pitchFamily="34" charset="-122"/>
              </a:rPr>
              <a:t>实现了“感、知、看、练、验、亮”六步嬗变的系统培养   </a:t>
            </a:r>
          </a:p>
        </p:txBody>
      </p:sp>
      <p:graphicFrame>
        <p:nvGraphicFramePr>
          <p:cNvPr id="17" name="Object 28"/>
          <p:cNvGraphicFramePr>
            <a:graphicFrameLocks noChangeAspect="1"/>
          </p:cNvGraphicFramePr>
          <p:nvPr/>
        </p:nvGraphicFramePr>
        <p:xfrm>
          <a:off x="1678520" y="1874524"/>
          <a:ext cx="9313333" cy="4232910"/>
        </p:xfrm>
        <a:graphic>
          <a:graphicData uri="http://schemas.openxmlformats.org/presentationml/2006/ole">
            <p:oleObj spid="_x0000_s6159" r:id="rId4" imgW="4168747" imgH="4294762" progId="">
              <p:embed/>
            </p:oleObj>
          </a:graphicData>
        </a:graphic>
      </p:graphicFrame>
      <p:sp>
        <p:nvSpPr>
          <p:cNvPr id="6" name="TextBox 10"/>
          <p:cNvSpPr txBox="1">
            <a:spLocks noChangeArrowheads="1"/>
          </p:cNvSpPr>
          <p:nvPr/>
        </p:nvSpPr>
        <p:spPr bwMode="auto">
          <a:xfrm>
            <a:off x="527055" y="765813"/>
            <a:ext cx="9408583" cy="872292"/>
          </a:xfrm>
          <a:prstGeom prst="rect">
            <a:avLst/>
          </a:prstGeom>
          <a:noFill/>
          <a:ln w="9525" cap="flat" cmpd="sng">
            <a:noFill/>
            <a:miter lim="800000"/>
            <a:headEnd/>
            <a:tailEnd/>
          </a:ln>
          <a:effectLst/>
        </p:spPr>
        <p:txBody>
          <a:bodyPr lIns="117093" tIns="58548" rIns="117093" bIns="58548">
            <a:spAutoFit/>
          </a:bodyPr>
          <a:lstStyle/>
          <a:p>
            <a:pPr defTabSz="1169013" fontAlgn="base">
              <a:spcBef>
                <a:spcPct val="0"/>
              </a:spcBef>
              <a:spcAft>
                <a:spcPct val="0"/>
              </a:spcAft>
              <a:defRPr/>
            </a:pPr>
            <a:r>
              <a:rPr lang="zh-CN" altLang="en-US" sz="3600" b="1" dirty="0">
                <a:solidFill>
                  <a:prstClr val="black"/>
                </a:solidFill>
                <a:effectLst>
                  <a:outerShdw blurRad="38100" dist="38100" dir="2700000" algn="tl">
                    <a:srgbClr val="C0C0C0"/>
                  </a:outerShdw>
                </a:effectLst>
                <a:latin typeface="Calibri" pitchFamily="34" charset="0"/>
                <a:ea typeface="微软雅黑" pitchFamily="34" charset="-122"/>
              </a:rPr>
              <a:t>创建体系， </a:t>
            </a:r>
            <a:r>
              <a:rPr lang="zh-CN" altLang="en-US" sz="4900" b="1" dirty="0">
                <a:solidFill>
                  <a:srgbClr val="FFC000"/>
                </a:solidFill>
                <a:effectLst>
                  <a:outerShdw blurRad="38100" dist="38100" dir="2700000" algn="tl">
                    <a:srgbClr val="C0C0C0"/>
                  </a:outerShdw>
                </a:effectLst>
                <a:latin typeface="Calibri" pitchFamily="34" charset="0"/>
                <a:ea typeface="微软雅黑" pitchFamily="34" charset="-122"/>
              </a:rPr>
              <a:t>整体推进系统培养</a:t>
            </a:r>
          </a:p>
        </p:txBody>
      </p:sp>
      <p:sp>
        <p:nvSpPr>
          <p:cNvPr id="7" name="矩形 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8" name="组合 7"/>
          <p:cNvGrpSpPr/>
          <p:nvPr/>
        </p:nvGrpSpPr>
        <p:grpSpPr>
          <a:xfrm>
            <a:off x="280607" y="208211"/>
            <a:ext cx="3015044" cy="460204"/>
            <a:chOff x="280606" y="208211"/>
            <a:chExt cx="3015044" cy="460203"/>
          </a:xfrm>
        </p:grpSpPr>
        <p:sp>
          <p:nvSpPr>
            <p:cNvPr id="9"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0"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1"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2" name="矩形 11"/>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13" name="灯片编号占位符 12"/>
          <p:cNvSpPr>
            <a:spLocks noGrp="1"/>
          </p:cNvSpPr>
          <p:nvPr>
            <p:ph type="sldNum" sz="quarter" idx="12"/>
          </p:nvPr>
        </p:nvSpPr>
        <p:spPr/>
        <p:txBody>
          <a:bodyPr/>
          <a:lstStyle/>
          <a:p>
            <a:fld id="{ED7A2945-2B0C-4FBA-B4E9-5BBD8269FC9E}" type="slidenum">
              <a:rPr lang="zh-CN" altLang="en-US" smtClean="0"/>
              <a:pPr/>
              <a:t>24</a:t>
            </a:fld>
            <a:endParaRPr lang="zh-CN" altLang="en-US"/>
          </a:p>
        </p:txBody>
      </p:sp>
    </p:spTree>
    <p:custDataLst>
      <p:tags r:id="rId2"/>
    </p:custDataLst>
    <p:extLst>
      <p:ext uri="{BB962C8B-B14F-4D97-AF65-F5344CB8AC3E}">
        <p14:creationId xmlns:p14="http://schemas.microsoft.com/office/powerpoint/2010/main" xmlns="" val="693137116"/>
      </p:ext>
    </p:extLst>
  </p:cSld>
  <p:clrMapOvr>
    <a:masterClrMapping/>
  </p:clrMapOvr>
  <p:transition spd="slow" advTm="1705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53" presetClass="entr" presetSubtype="16"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 fill="hold"/>
                                        <p:tgtEl>
                                          <p:spTgt spid="17"/>
                                        </p:tgtEl>
                                        <p:attrNameLst>
                                          <p:attrName>ppt_w</p:attrName>
                                        </p:attrNameLst>
                                      </p:cBhvr>
                                      <p:tavLst>
                                        <p:tav tm="0">
                                          <p:val>
                                            <p:fltVal val="0"/>
                                          </p:val>
                                        </p:tav>
                                        <p:tav tm="100000">
                                          <p:val>
                                            <p:strVal val="#ppt_w"/>
                                          </p:val>
                                        </p:tav>
                                      </p:tavLst>
                                    </p:anim>
                                    <p:anim calcmode="lin" valueType="num">
                                      <p:cBhvr>
                                        <p:cTn id="17" dur="500" fill="hold"/>
                                        <p:tgtEl>
                                          <p:spTgt spid="17"/>
                                        </p:tgtEl>
                                        <p:attrNameLst>
                                          <p:attrName>ppt_h</p:attrName>
                                        </p:attrNameLst>
                                      </p:cBhvr>
                                      <p:tavLst>
                                        <p:tav tm="0">
                                          <p:val>
                                            <p:fltVal val="0"/>
                                          </p:val>
                                        </p:tav>
                                        <p:tav tm="100000">
                                          <p:val>
                                            <p:strVal val="#ppt_h"/>
                                          </p:val>
                                        </p:tav>
                                      </p:tavLst>
                                    </p:anim>
                                    <p:animEffect transition="in" filter="fade">
                                      <p:cBhvr>
                                        <p:cTn id="18" dur="500"/>
                                        <p:tgtEl>
                                          <p:spTgt spid="17"/>
                                        </p:tgtEl>
                                      </p:cBhvr>
                                    </p:animEffect>
                                  </p:childTnLst>
                                </p:cTn>
                              </p:par>
                            </p:childTnLst>
                          </p:cTn>
                        </p:par>
                        <p:par>
                          <p:cTn id="19" fill="hold" nodeType="afterGroup">
                            <p:stCondLst>
                              <p:cond delay="1000"/>
                            </p:stCondLst>
                            <p:childTnLst>
                              <p:par>
                                <p:cTn id="20" presetID="22" presetClass="entr" presetSubtype="8" fill="hold" grpId="0" nodeType="afterEffect">
                                  <p:stCondLst>
                                    <p:cond delay="100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1"/>
          <p:cNvPicPr>
            <a:picLocks noChangeAspect="1"/>
          </p:cNvPicPr>
          <p:nvPr/>
        </p:nvPicPr>
        <p:blipFill>
          <a:blip r:embed="rId3" cstate="print">
            <a:extLst/>
          </a:blip>
          <a:srcRect/>
          <a:stretch>
            <a:fillRect/>
          </a:stretch>
        </p:blipFill>
        <p:spPr bwMode="auto">
          <a:xfrm>
            <a:off x="380960" y="942958"/>
            <a:ext cx="5715040" cy="47149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0" name="内容占位符 4"/>
          <p:cNvSpPr txBox="1">
            <a:spLocks/>
          </p:cNvSpPr>
          <p:nvPr/>
        </p:nvSpPr>
        <p:spPr>
          <a:xfrm>
            <a:off x="-21167" y="43816"/>
            <a:ext cx="1024467" cy="558164"/>
          </a:xfrm>
          <a:prstGeom prst="rect">
            <a:avLst/>
          </a:prstGeom>
        </p:spPr>
        <p:txBody>
          <a:bodyPr lIns="117093" tIns="58548" rIns="117093" bIns="58548">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32" name="圆角矩形标注 31"/>
          <p:cNvSpPr/>
          <p:nvPr/>
        </p:nvSpPr>
        <p:spPr>
          <a:xfrm>
            <a:off x="571500" y="1800226"/>
            <a:ext cx="5334000" cy="2270760"/>
          </a:xfrm>
          <a:prstGeom prst="wedgeRoundRectCallout">
            <a:avLst>
              <a:gd name="adj1" fmla="val -29507"/>
              <a:gd name="adj2" fmla="val 51066"/>
              <a:gd name="adj3" fmla="val 16667"/>
            </a:avLst>
          </a:prstGeom>
          <a:noFill/>
          <a:ln w="5715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lIns="117093" tIns="58548" rIns="117093" bIns="58548" anchor="ctr"/>
          <a:lstStyle/>
          <a:p>
            <a:pPr algn="ctr" defTabSz="1170951">
              <a:defRPr/>
            </a:pPr>
            <a:endParaRPr lang="zh-CN" altLang="en-US">
              <a:solidFill>
                <a:prstClr val="white"/>
              </a:solidFill>
            </a:endParaRPr>
          </a:p>
        </p:txBody>
      </p:sp>
      <p:sp>
        <p:nvSpPr>
          <p:cNvPr id="32773" name="灯片编号占位符 1"/>
          <p:cNvSpPr>
            <a:spLocks noGrp="1"/>
          </p:cNvSpPr>
          <p:nvPr>
            <p:ph type="sldNum" sz="quarter" idx="4294967295"/>
          </p:nvPr>
        </p:nvSpPr>
        <p:spPr bwMode="auto">
          <a:xfrm>
            <a:off x="9347200" y="6356350"/>
            <a:ext cx="2844800" cy="3651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952347" indent="-366288">
              <a:defRPr>
                <a:solidFill>
                  <a:schemeClr val="tx1"/>
                </a:solidFill>
                <a:latin typeface="Arial" pitchFamily="34" charset="0"/>
                <a:ea typeface="宋体" pitchFamily="2" charset="-122"/>
              </a:defRPr>
            </a:lvl2pPr>
            <a:lvl3pPr marL="1465149" indent="-293031">
              <a:defRPr>
                <a:solidFill>
                  <a:schemeClr val="tx1"/>
                </a:solidFill>
                <a:latin typeface="Arial" pitchFamily="34" charset="0"/>
                <a:ea typeface="宋体" pitchFamily="2" charset="-122"/>
              </a:defRPr>
            </a:lvl3pPr>
            <a:lvl4pPr marL="2051210" indent="-293031">
              <a:defRPr>
                <a:solidFill>
                  <a:schemeClr val="tx1"/>
                </a:solidFill>
                <a:latin typeface="Arial" pitchFamily="34" charset="0"/>
                <a:ea typeface="宋体" pitchFamily="2" charset="-122"/>
              </a:defRPr>
            </a:lvl4pPr>
            <a:lvl5pPr marL="2637271" indent="-293031">
              <a:defRPr>
                <a:solidFill>
                  <a:schemeClr val="tx1"/>
                </a:solidFill>
                <a:latin typeface="Arial" pitchFamily="34" charset="0"/>
                <a:ea typeface="宋体" pitchFamily="2" charset="-122"/>
              </a:defRPr>
            </a:lvl5pPr>
            <a:lvl6pPr marL="3223331" indent="-293031" defTabSz="1168051" eaLnBrk="0" fontAlgn="base" hangingPunct="0">
              <a:spcBef>
                <a:spcPct val="0"/>
              </a:spcBef>
              <a:spcAft>
                <a:spcPct val="0"/>
              </a:spcAft>
              <a:defRPr>
                <a:solidFill>
                  <a:schemeClr val="tx1"/>
                </a:solidFill>
                <a:latin typeface="Arial" pitchFamily="34" charset="0"/>
                <a:ea typeface="宋体" pitchFamily="2" charset="-122"/>
              </a:defRPr>
            </a:lvl6pPr>
            <a:lvl7pPr marL="3809390" indent="-293031" defTabSz="1168051" eaLnBrk="0" fontAlgn="base" hangingPunct="0">
              <a:spcBef>
                <a:spcPct val="0"/>
              </a:spcBef>
              <a:spcAft>
                <a:spcPct val="0"/>
              </a:spcAft>
              <a:defRPr>
                <a:solidFill>
                  <a:schemeClr val="tx1"/>
                </a:solidFill>
                <a:latin typeface="Arial" pitchFamily="34" charset="0"/>
                <a:ea typeface="宋体" pitchFamily="2" charset="-122"/>
              </a:defRPr>
            </a:lvl7pPr>
            <a:lvl8pPr marL="4395451" indent="-293031" defTabSz="1168051" eaLnBrk="0" fontAlgn="base" hangingPunct="0">
              <a:spcBef>
                <a:spcPct val="0"/>
              </a:spcBef>
              <a:spcAft>
                <a:spcPct val="0"/>
              </a:spcAft>
              <a:defRPr>
                <a:solidFill>
                  <a:schemeClr val="tx1"/>
                </a:solidFill>
                <a:latin typeface="Arial" pitchFamily="34" charset="0"/>
                <a:ea typeface="宋体" pitchFamily="2" charset="-122"/>
              </a:defRPr>
            </a:lvl8pPr>
            <a:lvl9pPr marL="4981508" indent="-293031" defTabSz="1168051" eaLnBrk="0" fontAlgn="base" hangingPunct="0">
              <a:spcBef>
                <a:spcPct val="0"/>
              </a:spcBef>
              <a:spcAft>
                <a:spcPct val="0"/>
              </a:spcAft>
              <a:defRPr>
                <a:solidFill>
                  <a:schemeClr val="tx1"/>
                </a:solidFill>
                <a:latin typeface="Arial" pitchFamily="34" charset="0"/>
                <a:ea typeface="宋体" pitchFamily="2" charset="-122"/>
              </a:defRPr>
            </a:lvl9pPr>
          </a:lstStyle>
          <a:p>
            <a:fld id="{6D15C8BD-A0E9-45A5-B146-054FBC0C2999}" type="slidenum">
              <a:rPr lang="zh-CN" altLang="en-US" smtClean="0">
                <a:solidFill>
                  <a:srgbClr val="898989"/>
                </a:solidFill>
                <a:ea typeface="黑体" pitchFamily="49" charset="-122"/>
              </a:rPr>
              <a:pPr/>
              <a:t>25</a:t>
            </a:fld>
            <a:endParaRPr lang="zh-CN" altLang="en-US">
              <a:solidFill>
                <a:srgbClr val="898989"/>
              </a:solidFill>
              <a:ea typeface="黑体" pitchFamily="49" charset="-122"/>
            </a:endParaRPr>
          </a:p>
        </p:txBody>
      </p:sp>
      <p:pic>
        <p:nvPicPr>
          <p:cNvPr id="8" name="Picture 2" descr="C:\Users\zhao\Desktop\国家教学成果奖证书等相关资料扫描版\国家教学成果奖扫描版\证书\国家教学成果奖证书.jpeg"/>
          <p:cNvPicPr>
            <a:picLocks noChangeAspect="1" noChangeArrowheads="1"/>
          </p:cNvPicPr>
          <p:nvPr/>
        </p:nvPicPr>
        <p:blipFill>
          <a:blip r:embed="rId4" cstate="print"/>
          <a:srcRect/>
          <a:stretch>
            <a:fillRect/>
          </a:stretch>
        </p:blipFill>
        <p:spPr bwMode="auto">
          <a:xfrm>
            <a:off x="6096003" y="1200150"/>
            <a:ext cx="5524500" cy="4364356"/>
          </a:xfrm>
          <a:prstGeom prst="rect">
            <a:avLst/>
          </a:prstGeom>
          <a:ln>
            <a:noFill/>
          </a:ln>
          <a:effectLst>
            <a:outerShdw blurRad="292100" dist="139700" dir="2700000" algn="tl" rotWithShape="0">
              <a:srgbClr val="333333">
                <a:alpha val="65000"/>
              </a:srgbClr>
            </a:outerShdw>
          </a:effectLst>
        </p:spPr>
      </p:pic>
      <p:sp>
        <p:nvSpPr>
          <p:cNvPr id="7" name="矩形 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0" name="组合 9"/>
          <p:cNvGrpSpPr/>
          <p:nvPr/>
        </p:nvGrpSpPr>
        <p:grpSpPr>
          <a:xfrm>
            <a:off x="280607" y="208211"/>
            <a:ext cx="3015044" cy="460204"/>
            <a:chOff x="280606" y="208211"/>
            <a:chExt cx="3015044" cy="460203"/>
          </a:xfrm>
        </p:grpSpPr>
        <p:sp>
          <p:nvSpPr>
            <p:cNvPr id="11"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2"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3"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4" name="矩形 13"/>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Tree>
    <p:custDataLst>
      <p:tags r:id="rId1"/>
    </p:custDataLst>
    <p:extLst>
      <p:ext uri="{BB962C8B-B14F-4D97-AF65-F5344CB8AC3E}">
        <p14:creationId xmlns:p14="http://schemas.microsoft.com/office/powerpoint/2010/main" xmlns="" val="1306151620"/>
      </p:ext>
    </p:extLst>
  </p:cSld>
  <p:clrMapOvr>
    <a:masterClrMapping/>
  </p:clrMapOvr>
  <p:transition spd="slow" advTm="1705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par>
                          <p:cTn id="8" fill="hold" nodeType="afterGroup">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250"/>
                                        <p:tgtEl>
                                          <p:spTgt spid="32"/>
                                        </p:tgtEl>
                                      </p:cBhvr>
                                    </p:animEffect>
                                    <p:anim calcmode="lin" valueType="num">
                                      <p:cBhvr>
                                        <p:cTn id="12" dur="250" fill="hold"/>
                                        <p:tgtEl>
                                          <p:spTgt spid="32"/>
                                        </p:tgtEl>
                                        <p:attrNameLst>
                                          <p:attrName>ppt_x</p:attrName>
                                        </p:attrNameLst>
                                      </p:cBhvr>
                                      <p:tavLst>
                                        <p:tav tm="0">
                                          <p:val>
                                            <p:strVal val="#ppt_x"/>
                                          </p:val>
                                        </p:tav>
                                        <p:tav tm="100000">
                                          <p:val>
                                            <p:strVal val="#ppt_x"/>
                                          </p:val>
                                        </p:tav>
                                      </p:tavLst>
                                    </p:anim>
                                    <p:anim calcmode="lin" valueType="num">
                                      <p:cBhvr>
                                        <p:cTn id="13" dur="250" fill="hold"/>
                                        <p:tgtEl>
                                          <p:spTgt spid="32"/>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2250"/>
                            </p:stCondLst>
                            <p:childTnLst>
                              <p:par>
                                <p:cTn id="15" presetID="6" presetClass="emph" presetSubtype="0" fill="hold" grpId="1" nodeType="afterEffect">
                                  <p:stCondLst>
                                    <p:cond delay="0"/>
                                  </p:stCondLst>
                                  <p:childTnLst>
                                    <p:animScale>
                                      <p:cBhvr>
                                        <p:cTn id="16" dur="1000" fill="hold"/>
                                        <p:tgtEl>
                                          <p:spTgt spid="32"/>
                                        </p:tgtEl>
                                      </p:cBhvr>
                                      <p:by x="50000" y="50000"/>
                                    </p:animScale>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2"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内容占位符 4"/>
          <p:cNvSpPr txBox="1">
            <a:spLocks/>
          </p:cNvSpPr>
          <p:nvPr/>
        </p:nvSpPr>
        <p:spPr>
          <a:xfrm>
            <a:off x="-21167" y="43816"/>
            <a:ext cx="1024467" cy="558164"/>
          </a:xfrm>
          <a:prstGeom prst="rect">
            <a:avLst/>
          </a:prstGeom>
        </p:spPr>
        <p:txBody>
          <a:bodyPr lIns="117093" tIns="58548" rIns="117093" bIns="58548">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33795" name="灯片编号占位符 1"/>
          <p:cNvSpPr>
            <a:spLocks noGrp="1"/>
          </p:cNvSpPr>
          <p:nvPr>
            <p:ph type="sldNum" sz="quarter" idx="4294967295"/>
          </p:nvPr>
        </p:nvSpPr>
        <p:spPr bwMode="auto">
          <a:xfrm>
            <a:off x="9347200" y="6356350"/>
            <a:ext cx="2844800" cy="3651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952347" indent="-366288">
              <a:defRPr>
                <a:solidFill>
                  <a:schemeClr val="tx1"/>
                </a:solidFill>
                <a:latin typeface="Arial" pitchFamily="34" charset="0"/>
                <a:ea typeface="宋体" pitchFamily="2" charset="-122"/>
              </a:defRPr>
            </a:lvl2pPr>
            <a:lvl3pPr marL="1465149" indent="-293031">
              <a:defRPr>
                <a:solidFill>
                  <a:schemeClr val="tx1"/>
                </a:solidFill>
                <a:latin typeface="Arial" pitchFamily="34" charset="0"/>
                <a:ea typeface="宋体" pitchFamily="2" charset="-122"/>
              </a:defRPr>
            </a:lvl3pPr>
            <a:lvl4pPr marL="2051210" indent="-293031">
              <a:defRPr>
                <a:solidFill>
                  <a:schemeClr val="tx1"/>
                </a:solidFill>
                <a:latin typeface="Arial" pitchFamily="34" charset="0"/>
                <a:ea typeface="宋体" pitchFamily="2" charset="-122"/>
              </a:defRPr>
            </a:lvl4pPr>
            <a:lvl5pPr marL="2637271" indent="-293031">
              <a:defRPr>
                <a:solidFill>
                  <a:schemeClr val="tx1"/>
                </a:solidFill>
                <a:latin typeface="Arial" pitchFamily="34" charset="0"/>
                <a:ea typeface="宋体" pitchFamily="2" charset="-122"/>
              </a:defRPr>
            </a:lvl5pPr>
            <a:lvl6pPr marL="3223331" indent="-293031" defTabSz="1168051" eaLnBrk="0" fontAlgn="base" hangingPunct="0">
              <a:spcBef>
                <a:spcPct val="0"/>
              </a:spcBef>
              <a:spcAft>
                <a:spcPct val="0"/>
              </a:spcAft>
              <a:defRPr>
                <a:solidFill>
                  <a:schemeClr val="tx1"/>
                </a:solidFill>
                <a:latin typeface="Arial" pitchFamily="34" charset="0"/>
                <a:ea typeface="宋体" pitchFamily="2" charset="-122"/>
              </a:defRPr>
            </a:lvl6pPr>
            <a:lvl7pPr marL="3809390" indent="-293031" defTabSz="1168051" eaLnBrk="0" fontAlgn="base" hangingPunct="0">
              <a:spcBef>
                <a:spcPct val="0"/>
              </a:spcBef>
              <a:spcAft>
                <a:spcPct val="0"/>
              </a:spcAft>
              <a:defRPr>
                <a:solidFill>
                  <a:schemeClr val="tx1"/>
                </a:solidFill>
                <a:latin typeface="Arial" pitchFamily="34" charset="0"/>
                <a:ea typeface="宋体" pitchFamily="2" charset="-122"/>
              </a:defRPr>
            </a:lvl7pPr>
            <a:lvl8pPr marL="4395451" indent="-293031" defTabSz="1168051" eaLnBrk="0" fontAlgn="base" hangingPunct="0">
              <a:spcBef>
                <a:spcPct val="0"/>
              </a:spcBef>
              <a:spcAft>
                <a:spcPct val="0"/>
              </a:spcAft>
              <a:defRPr>
                <a:solidFill>
                  <a:schemeClr val="tx1"/>
                </a:solidFill>
                <a:latin typeface="Arial" pitchFamily="34" charset="0"/>
                <a:ea typeface="宋体" pitchFamily="2" charset="-122"/>
              </a:defRPr>
            </a:lvl8pPr>
            <a:lvl9pPr marL="4981508" indent="-293031" defTabSz="1168051" eaLnBrk="0" fontAlgn="base" hangingPunct="0">
              <a:spcBef>
                <a:spcPct val="0"/>
              </a:spcBef>
              <a:spcAft>
                <a:spcPct val="0"/>
              </a:spcAft>
              <a:defRPr>
                <a:solidFill>
                  <a:schemeClr val="tx1"/>
                </a:solidFill>
                <a:latin typeface="Arial" pitchFamily="34" charset="0"/>
                <a:ea typeface="宋体" pitchFamily="2" charset="-122"/>
              </a:defRPr>
            </a:lvl9pPr>
          </a:lstStyle>
          <a:p>
            <a:fld id="{FA76748F-A0F6-4D45-89E2-4FB2EB8E2999}" type="slidenum">
              <a:rPr lang="zh-CN" altLang="en-US" smtClean="0">
                <a:solidFill>
                  <a:srgbClr val="898989"/>
                </a:solidFill>
                <a:ea typeface="黑体" pitchFamily="49" charset="-122"/>
              </a:rPr>
              <a:pPr/>
              <a:t>26</a:t>
            </a:fld>
            <a:endParaRPr lang="zh-CN" altLang="en-US">
              <a:solidFill>
                <a:srgbClr val="898989"/>
              </a:solidFill>
              <a:ea typeface="黑体" pitchFamily="49" charset="-122"/>
            </a:endParaRPr>
          </a:p>
        </p:txBody>
      </p:sp>
      <p:sp>
        <p:nvSpPr>
          <p:cNvPr id="4" name="标题 3"/>
          <p:cNvSpPr txBox="1">
            <a:spLocks/>
          </p:cNvSpPr>
          <p:nvPr/>
        </p:nvSpPr>
        <p:spPr>
          <a:xfrm>
            <a:off x="-2641600" y="1038226"/>
            <a:ext cx="9025467" cy="403860"/>
          </a:xfrm>
          <a:prstGeom prst="rect">
            <a:avLst/>
          </a:prstGeom>
        </p:spPr>
        <p:txBody>
          <a:bodyPr lIns="117093" tIns="58548" rIns="117093" bIns="58548" anchor="ctr"/>
          <a:lstStyle>
            <a:lvl1pPr algn="ctr" defTabSz="914328" rtl="0" eaLnBrk="1" latinLnBrk="0" hangingPunct="1">
              <a:spcBef>
                <a:spcPct val="0"/>
              </a:spcBef>
              <a:buNone/>
              <a:defRPr sz="4400" kern="1200">
                <a:solidFill>
                  <a:schemeClr val="tx1"/>
                </a:solidFill>
                <a:latin typeface="+mj-lt"/>
                <a:ea typeface="+mj-ea"/>
                <a:cs typeface="+mj-cs"/>
              </a:defRPr>
            </a:lvl1pPr>
          </a:lstStyle>
          <a:p>
            <a:pPr>
              <a:defRPr/>
            </a:pPr>
            <a:r>
              <a:rPr lang="zh-CN" altLang="en-US" sz="3600" b="1" dirty="0">
                <a:solidFill>
                  <a:srgbClr val="4F81BD">
                    <a:lumMod val="50000"/>
                  </a:srgbClr>
                </a:solidFill>
                <a:latin typeface="微软雅黑"/>
              </a:rPr>
              <a:t>（一）课程引领</a:t>
            </a:r>
          </a:p>
        </p:txBody>
      </p:sp>
      <p:sp>
        <p:nvSpPr>
          <p:cNvPr id="6" name="矩形 5"/>
          <p:cNvSpPr/>
          <p:nvPr/>
        </p:nvSpPr>
        <p:spPr>
          <a:xfrm>
            <a:off x="4095751" y="1800226"/>
            <a:ext cx="6432549" cy="4612004"/>
          </a:xfrm>
          <a:prstGeom prst="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7103" tIns="58552" rIns="117103" bIns="58552" anchor="ctr"/>
          <a:lstStyle/>
          <a:p>
            <a:pPr algn="ctr" defTabSz="1170951">
              <a:defRPr/>
            </a:pPr>
            <a:endParaRPr lang="zh-CN" altLang="en-US">
              <a:ln>
                <a:solidFill>
                  <a:srgbClr val="1F497D">
                    <a:lumMod val="40000"/>
                    <a:lumOff val="60000"/>
                  </a:srgbClr>
                </a:solidFill>
              </a:ln>
              <a:solidFill>
                <a:prstClr val="white"/>
              </a:solidFill>
            </a:endParaRPr>
          </a:p>
        </p:txBody>
      </p:sp>
      <p:sp>
        <p:nvSpPr>
          <p:cNvPr id="14" name="TextBox 8"/>
          <p:cNvSpPr txBox="1">
            <a:spLocks noChangeArrowheads="1"/>
          </p:cNvSpPr>
          <p:nvPr/>
        </p:nvSpPr>
        <p:spPr bwMode="auto">
          <a:xfrm>
            <a:off x="491071" y="2577468"/>
            <a:ext cx="2495551" cy="395247"/>
          </a:xfrm>
          <a:prstGeom prst="rect">
            <a:avLst/>
          </a:prstGeom>
          <a:noFill/>
          <a:ln w="9525">
            <a:noFill/>
            <a:miter lim="800000"/>
            <a:headEnd/>
            <a:tailEnd/>
          </a:ln>
        </p:spPr>
        <p:txBody>
          <a:bodyPr lIns="117103" tIns="58552" rIns="117103" bIns="58552">
            <a:spAutoFit/>
          </a:bodyPr>
          <a:lstStyle/>
          <a:p>
            <a:pPr algn="ctr" defTabSz="1169013" fontAlgn="base">
              <a:spcBef>
                <a:spcPct val="0"/>
              </a:spcBef>
              <a:spcAft>
                <a:spcPct val="0"/>
              </a:spcAft>
              <a:defRPr/>
            </a:pPr>
            <a:r>
              <a:rPr lang="zh-CN" altLang="en-US" b="1" dirty="0">
                <a:solidFill>
                  <a:srgbClr val="4F81BD">
                    <a:lumMod val="50000"/>
                  </a:srgbClr>
                </a:solidFill>
                <a:latin typeface="专业字体设计服务/WWW.ZTSGC.COM/"/>
                <a:ea typeface="微软雅黑" pitchFamily="34" charset="-122"/>
              </a:rPr>
              <a:t>国家精品课程</a:t>
            </a:r>
          </a:p>
        </p:txBody>
      </p:sp>
      <p:grpSp>
        <p:nvGrpSpPr>
          <p:cNvPr id="3" name="组合 16"/>
          <p:cNvGrpSpPr>
            <a:grpSpLocks/>
          </p:cNvGrpSpPr>
          <p:nvPr/>
        </p:nvGrpSpPr>
        <p:grpSpPr bwMode="auto">
          <a:xfrm>
            <a:off x="463555" y="2047875"/>
            <a:ext cx="2561167" cy="369332"/>
            <a:chOff x="94722" y="880595"/>
            <a:chExt cx="1704662" cy="307713"/>
          </a:xfrm>
        </p:grpSpPr>
        <p:sp>
          <p:nvSpPr>
            <p:cNvPr id="24595" name="文本框 10"/>
            <p:cNvSpPr txBox="1">
              <a:spLocks noChangeArrowheads="1"/>
            </p:cNvSpPr>
            <p:nvPr/>
          </p:nvSpPr>
          <p:spPr bwMode="auto">
            <a:xfrm>
              <a:off x="94722" y="880595"/>
              <a:ext cx="1704662" cy="307713"/>
            </a:xfrm>
            <a:prstGeom prst="rect">
              <a:avLst/>
            </a:prstGeom>
            <a:noFill/>
            <a:ln w="9525">
              <a:noFill/>
              <a:miter lim="800000"/>
              <a:headEnd/>
              <a:tailEnd/>
            </a:ln>
          </p:spPr>
          <p:txBody>
            <a:bodyPr>
              <a:spAutoFit/>
            </a:bodyPr>
            <a:lstStyle/>
            <a:p>
              <a:pPr algn="ctr" defTabSz="1169013" fontAlgn="base">
                <a:spcBef>
                  <a:spcPct val="0"/>
                </a:spcBef>
                <a:spcAft>
                  <a:spcPct val="0"/>
                </a:spcAft>
                <a:defRPr/>
              </a:pPr>
              <a:r>
                <a:rPr lang="zh-CN" altLang="en-US" b="1" dirty="0">
                  <a:solidFill>
                    <a:srgbClr val="1F497D">
                      <a:lumMod val="75000"/>
                    </a:srgbClr>
                  </a:solidFill>
                  <a:ea typeface="微软雅黑" pitchFamily="34" charset="-122"/>
                </a:rPr>
                <a:t>创建专门课程</a:t>
              </a:r>
            </a:p>
          </p:txBody>
        </p:sp>
        <p:cxnSp>
          <p:nvCxnSpPr>
            <p:cNvPr id="20" name="直接连接符 19"/>
            <p:cNvCxnSpPr/>
            <p:nvPr/>
          </p:nvCxnSpPr>
          <p:spPr>
            <a:xfrm>
              <a:off x="424384" y="944082"/>
              <a:ext cx="0" cy="176175"/>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24" name="图片 23"/>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396317" y="2586990"/>
            <a:ext cx="4224867" cy="3238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7" name="矩形 26"/>
          <p:cNvSpPr/>
          <p:nvPr/>
        </p:nvSpPr>
        <p:spPr>
          <a:xfrm>
            <a:off x="381005" y="3177540"/>
            <a:ext cx="3333751" cy="1780241"/>
          </a:xfrm>
          <a:prstGeom prst="rect">
            <a:avLst/>
          </a:prstGeom>
        </p:spPr>
        <p:txBody>
          <a:bodyPr lIns="117103" tIns="58552" rIns="117103" bIns="58552">
            <a:spAutoFit/>
          </a:bodyPr>
          <a:lstStyle/>
          <a:p>
            <a:pPr indent="390346" algn="just" defTabSz="1170951">
              <a:lnSpc>
                <a:spcPct val="150000"/>
              </a:lnSpc>
              <a:defRPr/>
            </a:pPr>
            <a:r>
              <a:rPr lang="zh-CN" altLang="zh-CN" b="1" kern="100" dirty="0">
                <a:solidFill>
                  <a:srgbClr val="F79646">
                    <a:lumMod val="50000"/>
                  </a:srgbClr>
                </a:solidFill>
                <a:latin typeface="微软雅黑" panose="020B0503020204020204" pitchFamily="34" charset="-122"/>
                <a:ea typeface="微软雅黑" panose="020B0503020204020204" pitchFamily="34" charset="-122"/>
                <a:cs typeface="宋体" panose="02010600030101010101" pitchFamily="2" charset="-122"/>
              </a:rPr>
              <a:t>课程具有规范性、系统性和全覆盖性的特征，是职业基本素养培养的有效载体，也是职业基本素养培养体系的基础。</a:t>
            </a:r>
            <a:endParaRPr lang="zh-CN" altLang="zh-CN" b="1" kern="100" dirty="0">
              <a:solidFill>
                <a:srgbClr val="F79646">
                  <a:lumMod val="50000"/>
                </a:srgbClr>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45058"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095752" y="1800226"/>
            <a:ext cx="6381749" cy="45434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xmlns="" val="1393675288"/>
      </p:ext>
    </p:extLst>
  </p:cSld>
  <p:clrMapOvr>
    <a:masterClrMapping/>
  </p:clrMapOvr>
  <p:transition spd="slow" advTm="17055">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par>
                                <p:cTn id="13" presetID="21" presetClass="entr" presetSubtype="1"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heel(1)">
                                      <p:cBhvr>
                                        <p:cTn id="15" dur="2000"/>
                                        <p:tgtEl>
                                          <p:spTgt spid="24"/>
                                        </p:tgtEl>
                                      </p:cBhvr>
                                    </p:animEffect>
                                  </p:childTnLst>
                                </p:cTn>
                              </p:par>
                            </p:childTnLst>
                          </p:cTn>
                        </p:par>
                        <p:par>
                          <p:cTn id="16" fill="hold" nodeType="afterGroup">
                            <p:stCondLst>
                              <p:cond delay="2000"/>
                            </p:stCondLst>
                            <p:childTnLst>
                              <p:par>
                                <p:cTn id="17" presetID="53" presetClass="exit" presetSubtype="32" fill="hold" nodeType="afterEffect">
                                  <p:stCondLst>
                                    <p:cond delay="0"/>
                                  </p:stCondLst>
                                  <p:childTnLst>
                                    <p:anim calcmode="lin" valueType="num">
                                      <p:cBhvr>
                                        <p:cTn id="18" dur="500"/>
                                        <p:tgtEl>
                                          <p:spTgt spid="24"/>
                                        </p:tgtEl>
                                        <p:attrNameLst>
                                          <p:attrName>ppt_w</p:attrName>
                                        </p:attrNameLst>
                                      </p:cBhvr>
                                      <p:tavLst>
                                        <p:tav tm="0">
                                          <p:val>
                                            <p:strVal val="ppt_w"/>
                                          </p:val>
                                        </p:tav>
                                        <p:tav tm="100000">
                                          <p:val>
                                            <p:fltVal val="0"/>
                                          </p:val>
                                        </p:tav>
                                      </p:tavLst>
                                    </p:anim>
                                    <p:anim calcmode="lin" valueType="num">
                                      <p:cBhvr>
                                        <p:cTn id="19" dur="500"/>
                                        <p:tgtEl>
                                          <p:spTgt spid="24"/>
                                        </p:tgtEl>
                                        <p:attrNameLst>
                                          <p:attrName>ppt_h</p:attrName>
                                        </p:attrNameLst>
                                      </p:cBhvr>
                                      <p:tavLst>
                                        <p:tav tm="0">
                                          <p:val>
                                            <p:strVal val="ppt_h"/>
                                          </p:val>
                                        </p:tav>
                                        <p:tav tm="100000">
                                          <p:val>
                                            <p:fltVal val="0"/>
                                          </p:val>
                                        </p:tav>
                                      </p:tavLst>
                                    </p:anim>
                                    <p:animEffect transition="out" filter="fade">
                                      <p:cBhvr>
                                        <p:cTn id="20" dur="500"/>
                                        <p:tgtEl>
                                          <p:spTgt spid="24"/>
                                        </p:tgtEl>
                                      </p:cBhvr>
                                    </p:animEffect>
                                    <p:set>
                                      <p:cBhvr>
                                        <p:cTn id="21" dur="1" fill="hold">
                                          <p:stCondLst>
                                            <p:cond delay="499"/>
                                          </p:stCondLst>
                                        </p:cTn>
                                        <p:tgtEl>
                                          <p:spTgt spid="24"/>
                                        </p:tgtEl>
                                        <p:attrNameLst>
                                          <p:attrName>style.visibility</p:attrName>
                                        </p:attrNameLst>
                                      </p:cBhvr>
                                      <p:to>
                                        <p:strVal val="hidden"/>
                                      </p:to>
                                    </p:set>
                                  </p:childTnLst>
                                </p:cTn>
                              </p:par>
                            </p:childTnLst>
                          </p:cTn>
                        </p:par>
                        <p:par>
                          <p:cTn id="22" fill="hold" nodeType="afterGroup">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nodeType="afterGroup">
                            <p:stCondLst>
                              <p:cond delay="3000"/>
                            </p:stCondLst>
                            <p:childTnLst>
                              <p:par>
                                <p:cTn id="27" presetID="23" presetClass="entr" presetSubtype="16" fill="hold" nodeType="afterEffect">
                                  <p:stCondLst>
                                    <p:cond delay="0"/>
                                  </p:stCondLst>
                                  <p:childTnLst>
                                    <p:set>
                                      <p:cBhvr>
                                        <p:cTn id="28" dur="1" fill="hold">
                                          <p:stCondLst>
                                            <p:cond delay="0"/>
                                          </p:stCondLst>
                                        </p:cTn>
                                        <p:tgtEl>
                                          <p:spTgt spid="45058"/>
                                        </p:tgtEl>
                                        <p:attrNameLst>
                                          <p:attrName>style.visibility</p:attrName>
                                        </p:attrNameLst>
                                      </p:cBhvr>
                                      <p:to>
                                        <p:strVal val="visible"/>
                                      </p:to>
                                    </p:set>
                                    <p:anim calcmode="lin" valueType="num">
                                      <p:cBhvr>
                                        <p:cTn id="29" dur="500" fill="hold"/>
                                        <p:tgtEl>
                                          <p:spTgt spid="45058"/>
                                        </p:tgtEl>
                                        <p:attrNameLst>
                                          <p:attrName>ppt_w</p:attrName>
                                        </p:attrNameLst>
                                      </p:cBhvr>
                                      <p:tavLst>
                                        <p:tav tm="0">
                                          <p:val>
                                            <p:fltVal val="0"/>
                                          </p:val>
                                        </p:tav>
                                        <p:tav tm="100000">
                                          <p:val>
                                            <p:strVal val="#ppt_w"/>
                                          </p:val>
                                        </p:tav>
                                      </p:tavLst>
                                    </p:anim>
                                    <p:anim calcmode="lin" valueType="num">
                                      <p:cBhvr>
                                        <p:cTn id="30" dur="500" fill="hold"/>
                                        <p:tgtEl>
                                          <p:spTgt spid="450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内容占位符 4"/>
          <p:cNvSpPr txBox="1">
            <a:spLocks/>
          </p:cNvSpPr>
          <p:nvPr/>
        </p:nvSpPr>
        <p:spPr>
          <a:xfrm>
            <a:off x="-21167" y="43816"/>
            <a:ext cx="1024467" cy="558164"/>
          </a:xfrm>
          <a:prstGeom prst="rect">
            <a:avLst/>
          </a:prstGeom>
        </p:spPr>
        <p:txBody>
          <a:bodyPr lIns="117093" tIns="58548" rIns="117093" bIns="58548">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34819" name="灯片编号占位符 1"/>
          <p:cNvSpPr>
            <a:spLocks noGrp="1"/>
          </p:cNvSpPr>
          <p:nvPr>
            <p:ph type="sldNum" sz="quarter" idx="4294967295"/>
          </p:nvPr>
        </p:nvSpPr>
        <p:spPr bwMode="auto">
          <a:xfrm>
            <a:off x="9347200" y="6356350"/>
            <a:ext cx="2844800" cy="3651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952347" indent="-366288">
              <a:defRPr>
                <a:solidFill>
                  <a:schemeClr val="tx1"/>
                </a:solidFill>
                <a:latin typeface="Arial" pitchFamily="34" charset="0"/>
                <a:ea typeface="宋体" pitchFamily="2" charset="-122"/>
              </a:defRPr>
            </a:lvl2pPr>
            <a:lvl3pPr marL="1465149" indent="-293031">
              <a:defRPr>
                <a:solidFill>
                  <a:schemeClr val="tx1"/>
                </a:solidFill>
                <a:latin typeface="Arial" pitchFamily="34" charset="0"/>
                <a:ea typeface="宋体" pitchFamily="2" charset="-122"/>
              </a:defRPr>
            </a:lvl3pPr>
            <a:lvl4pPr marL="2051210" indent="-293031">
              <a:defRPr>
                <a:solidFill>
                  <a:schemeClr val="tx1"/>
                </a:solidFill>
                <a:latin typeface="Arial" pitchFamily="34" charset="0"/>
                <a:ea typeface="宋体" pitchFamily="2" charset="-122"/>
              </a:defRPr>
            </a:lvl4pPr>
            <a:lvl5pPr marL="2637271" indent="-293031">
              <a:defRPr>
                <a:solidFill>
                  <a:schemeClr val="tx1"/>
                </a:solidFill>
                <a:latin typeface="Arial" pitchFamily="34" charset="0"/>
                <a:ea typeface="宋体" pitchFamily="2" charset="-122"/>
              </a:defRPr>
            </a:lvl5pPr>
            <a:lvl6pPr marL="3223331" indent="-293031" defTabSz="1168051" eaLnBrk="0" fontAlgn="base" hangingPunct="0">
              <a:spcBef>
                <a:spcPct val="0"/>
              </a:spcBef>
              <a:spcAft>
                <a:spcPct val="0"/>
              </a:spcAft>
              <a:defRPr>
                <a:solidFill>
                  <a:schemeClr val="tx1"/>
                </a:solidFill>
                <a:latin typeface="Arial" pitchFamily="34" charset="0"/>
                <a:ea typeface="宋体" pitchFamily="2" charset="-122"/>
              </a:defRPr>
            </a:lvl6pPr>
            <a:lvl7pPr marL="3809390" indent="-293031" defTabSz="1168051" eaLnBrk="0" fontAlgn="base" hangingPunct="0">
              <a:spcBef>
                <a:spcPct val="0"/>
              </a:spcBef>
              <a:spcAft>
                <a:spcPct val="0"/>
              </a:spcAft>
              <a:defRPr>
                <a:solidFill>
                  <a:schemeClr val="tx1"/>
                </a:solidFill>
                <a:latin typeface="Arial" pitchFamily="34" charset="0"/>
                <a:ea typeface="宋体" pitchFamily="2" charset="-122"/>
              </a:defRPr>
            </a:lvl7pPr>
            <a:lvl8pPr marL="4395451" indent="-293031" defTabSz="1168051" eaLnBrk="0" fontAlgn="base" hangingPunct="0">
              <a:spcBef>
                <a:spcPct val="0"/>
              </a:spcBef>
              <a:spcAft>
                <a:spcPct val="0"/>
              </a:spcAft>
              <a:defRPr>
                <a:solidFill>
                  <a:schemeClr val="tx1"/>
                </a:solidFill>
                <a:latin typeface="Arial" pitchFamily="34" charset="0"/>
                <a:ea typeface="宋体" pitchFamily="2" charset="-122"/>
              </a:defRPr>
            </a:lvl8pPr>
            <a:lvl9pPr marL="4981508" indent="-293031" defTabSz="1168051" eaLnBrk="0" fontAlgn="base" hangingPunct="0">
              <a:spcBef>
                <a:spcPct val="0"/>
              </a:spcBef>
              <a:spcAft>
                <a:spcPct val="0"/>
              </a:spcAft>
              <a:defRPr>
                <a:solidFill>
                  <a:schemeClr val="tx1"/>
                </a:solidFill>
                <a:latin typeface="Arial" pitchFamily="34" charset="0"/>
                <a:ea typeface="宋体" pitchFamily="2" charset="-122"/>
              </a:defRPr>
            </a:lvl9pPr>
          </a:lstStyle>
          <a:p>
            <a:fld id="{FEE92196-A15E-4752-9614-2657E5ADF650}" type="slidenum">
              <a:rPr lang="zh-CN" altLang="en-US" smtClean="0">
                <a:solidFill>
                  <a:srgbClr val="898989"/>
                </a:solidFill>
                <a:ea typeface="黑体" pitchFamily="49" charset="-122"/>
              </a:rPr>
              <a:pPr/>
              <a:t>27</a:t>
            </a:fld>
            <a:endParaRPr lang="zh-CN" altLang="en-US">
              <a:solidFill>
                <a:srgbClr val="898989"/>
              </a:solidFill>
              <a:ea typeface="黑体" pitchFamily="49" charset="-122"/>
            </a:endParaRPr>
          </a:p>
        </p:txBody>
      </p:sp>
      <p:pic>
        <p:nvPicPr>
          <p:cNvPr id="4" name="图片 3" descr="屏幕剪辑"/>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726271" y="4610100"/>
            <a:ext cx="7575551" cy="21888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矩形 4"/>
          <p:cNvSpPr/>
          <p:nvPr/>
        </p:nvSpPr>
        <p:spPr>
          <a:xfrm>
            <a:off x="2667000" y="1371600"/>
            <a:ext cx="7662333" cy="5341620"/>
          </a:xfrm>
          <a:prstGeom prst="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7103" tIns="58552" rIns="117103" bIns="58552" anchor="ctr"/>
          <a:lstStyle/>
          <a:p>
            <a:pPr algn="ctr" defTabSz="1170951">
              <a:defRPr/>
            </a:pPr>
            <a:endParaRPr lang="zh-CN" altLang="en-US">
              <a:ln>
                <a:solidFill>
                  <a:srgbClr val="1F497D">
                    <a:lumMod val="40000"/>
                    <a:lumOff val="60000"/>
                  </a:srgbClr>
                </a:solidFill>
              </a:ln>
              <a:solidFill>
                <a:prstClr val="white"/>
              </a:solidFill>
            </a:endParaRPr>
          </a:p>
        </p:txBody>
      </p:sp>
      <p:cxnSp>
        <p:nvCxnSpPr>
          <p:cNvPr id="18" name="直接连接符 17"/>
          <p:cNvCxnSpPr/>
          <p:nvPr/>
        </p:nvCxnSpPr>
        <p:spPr bwMode="auto">
          <a:xfrm>
            <a:off x="582084" y="1133476"/>
            <a:ext cx="0" cy="211454"/>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TextBox 8"/>
          <p:cNvSpPr txBox="1">
            <a:spLocks noChangeArrowheads="1"/>
          </p:cNvSpPr>
          <p:nvPr/>
        </p:nvSpPr>
        <p:spPr bwMode="auto">
          <a:xfrm>
            <a:off x="571501" y="1095378"/>
            <a:ext cx="2000251" cy="672245"/>
          </a:xfrm>
          <a:prstGeom prst="rect">
            <a:avLst/>
          </a:prstGeom>
          <a:noFill/>
          <a:ln w="9525">
            <a:noFill/>
            <a:miter lim="800000"/>
            <a:headEnd/>
            <a:tailEnd/>
          </a:ln>
        </p:spPr>
        <p:txBody>
          <a:bodyPr lIns="117103" tIns="58552" rIns="117103" bIns="58552">
            <a:spAutoFit/>
          </a:bodyPr>
          <a:lstStyle/>
          <a:p>
            <a:pPr algn="ctr" defTabSz="1169013" fontAlgn="base">
              <a:spcBef>
                <a:spcPct val="0"/>
              </a:spcBef>
              <a:spcAft>
                <a:spcPct val="0"/>
              </a:spcAft>
              <a:defRPr/>
            </a:pPr>
            <a:r>
              <a:rPr lang="zh-CN" altLang="en-US" b="1" dirty="0">
                <a:solidFill>
                  <a:srgbClr val="1F497D">
                    <a:lumMod val="75000"/>
                  </a:srgbClr>
                </a:solidFill>
                <a:latin typeface="专业字体设计服务/WWW.ZTSGC.COM/"/>
                <a:ea typeface="微软雅黑" pitchFamily="34" charset="-122"/>
              </a:rPr>
              <a:t>国家精品资源共享课程</a:t>
            </a:r>
          </a:p>
        </p:txBody>
      </p:sp>
      <p:pic>
        <p:nvPicPr>
          <p:cNvPr id="23" name="图片 22" descr="屏幕剪辑"/>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429252" y="1371600"/>
            <a:ext cx="4849283" cy="3118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4" name="图片 23" descr="屏幕剪辑"/>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2667000" y="1371600"/>
            <a:ext cx="2912533" cy="30784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矩形 9"/>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1" name="组合 10"/>
          <p:cNvGrpSpPr/>
          <p:nvPr/>
        </p:nvGrpSpPr>
        <p:grpSpPr>
          <a:xfrm>
            <a:off x="280607" y="208211"/>
            <a:ext cx="3015044" cy="460204"/>
            <a:chOff x="280606" y="208211"/>
            <a:chExt cx="3015044" cy="460203"/>
          </a:xfrm>
        </p:grpSpPr>
        <p:sp>
          <p:nvSpPr>
            <p:cNvPr id="12"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3"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4"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5" name="矩形 14"/>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Tree>
    <p:custDataLst>
      <p:tags r:id="rId1"/>
    </p:custDataLst>
    <p:extLst>
      <p:ext uri="{BB962C8B-B14F-4D97-AF65-F5344CB8AC3E}">
        <p14:creationId xmlns:p14="http://schemas.microsoft.com/office/powerpoint/2010/main" xmlns="" val="2819364485"/>
      </p:ext>
    </p:extLst>
  </p:cSld>
  <p:clrMapOvr>
    <a:masterClrMapping/>
  </p:clrMapOvr>
  <p:transition spd="slow" advTm="1705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nodeType="afterGroup">
                            <p:stCondLst>
                              <p:cond delay="500"/>
                            </p:stCondLst>
                            <p:childTnLst>
                              <p:par>
                                <p:cTn id="12" presetID="53" presetClass="entr" presetSubtype="16"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2000" fill="hold"/>
                                        <p:tgtEl>
                                          <p:spTgt spid="24"/>
                                        </p:tgtEl>
                                        <p:attrNameLst>
                                          <p:attrName>ppt_w</p:attrName>
                                        </p:attrNameLst>
                                      </p:cBhvr>
                                      <p:tavLst>
                                        <p:tav tm="0">
                                          <p:val>
                                            <p:fltVal val="0"/>
                                          </p:val>
                                        </p:tav>
                                        <p:tav tm="100000">
                                          <p:val>
                                            <p:strVal val="#ppt_w"/>
                                          </p:val>
                                        </p:tav>
                                      </p:tavLst>
                                    </p:anim>
                                    <p:anim calcmode="lin" valueType="num">
                                      <p:cBhvr>
                                        <p:cTn id="15" dur="2000" fill="hold"/>
                                        <p:tgtEl>
                                          <p:spTgt spid="24"/>
                                        </p:tgtEl>
                                        <p:attrNameLst>
                                          <p:attrName>ppt_h</p:attrName>
                                        </p:attrNameLst>
                                      </p:cBhvr>
                                      <p:tavLst>
                                        <p:tav tm="0">
                                          <p:val>
                                            <p:fltVal val="0"/>
                                          </p:val>
                                        </p:tav>
                                        <p:tav tm="100000">
                                          <p:val>
                                            <p:strVal val="#ppt_h"/>
                                          </p:val>
                                        </p:tav>
                                      </p:tavLst>
                                    </p:anim>
                                    <p:animEffect transition="in" filter="fade">
                                      <p:cBhvr>
                                        <p:cTn id="16" dur="2000"/>
                                        <p:tgtEl>
                                          <p:spTgt spid="24"/>
                                        </p:tgtEl>
                                      </p:cBhvr>
                                    </p:animEffect>
                                  </p:childTnLst>
                                </p:cTn>
                              </p:par>
                            </p:childTnLst>
                          </p:cTn>
                        </p:par>
                        <p:par>
                          <p:cTn id="17" fill="hold" nodeType="afterGroup">
                            <p:stCondLst>
                              <p:cond delay="2500"/>
                            </p:stCondLst>
                            <p:childTnLst>
                              <p:par>
                                <p:cTn id="18" presetID="31" presetClass="entr" presetSubtype="0"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p:cTn id="20" dur="2000" fill="hold"/>
                                        <p:tgtEl>
                                          <p:spTgt spid="23"/>
                                        </p:tgtEl>
                                        <p:attrNameLst>
                                          <p:attrName>ppt_w</p:attrName>
                                        </p:attrNameLst>
                                      </p:cBhvr>
                                      <p:tavLst>
                                        <p:tav tm="0">
                                          <p:val>
                                            <p:fltVal val="0"/>
                                          </p:val>
                                        </p:tav>
                                        <p:tav tm="100000">
                                          <p:val>
                                            <p:strVal val="#ppt_w"/>
                                          </p:val>
                                        </p:tav>
                                      </p:tavLst>
                                    </p:anim>
                                    <p:anim calcmode="lin" valueType="num">
                                      <p:cBhvr>
                                        <p:cTn id="21" dur="2000" fill="hold"/>
                                        <p:tgtEl>
                                          <p:spTgt spid="23"/>
                                        </p:tgtEl>
                                        <p:attrNameLst>
                                          <p:attrName>ppt_h</p:attrName>
                                        </p:attrNameLst>
                                      </p:cBhvr>
                                      <p:tavLst>
                                        <p:tav tm="0">
                                          <p:val>
                                            <p:fltVal val="0"/>
                                          </p:val>
                                        </p:tav>
                                        <p:tav tm="100000">
                                          <p:val>
                                            <p:strVal val="#ppt_h"/>
                                          </p:val>
                                        </p:tav>
                                      </p:tavLst>
                                    </p:anim>
                                    <p:anim calcmode="lin" valueType="num">
                                      <p:cBhvr>
                                        <p:cTn id="22" dur="2000" fill="hold"/>
                                        <p:tgtEl>
                                          <p:spTgt spid="23"/>
                                        </p:tgtEl>
                                        <p:attrNameLst>
                                          <p:attrName>style.rotation</p:attrName>
                                        </p:attrNameLst>
                                      </p:cBhvr>
                                      <p:tavLst>
                                        <p:tav tm="0">
                                          <p:val>
                                            <p:fltVal val="90"/>
                                          </p:val>
                                        </p:tav>
                                        <p:tav tm="100000">
                                          <p:val>
                                            <p:fltVal val="0"/>
                                          </p:val>
                                        </p:tav>
                                      </p:tavLst>
                                    </p:anim>
                                    <p:animEffect transition="in" filter="fade">
                                      <p:cBhvr>
                                        <p:cTn id="23" dur="2000"/>
                                        <p:tgtEl>
                                          <p:spTgt spid="23"/>
                                        </p:tgtEl>
                                      </p:cBhvr>
                                    </p:animEffect>
                                  </p:childTnLst>
                                </p:cTn>
                              </p:par>
                            </p:childTnLst>
                          </p:cTn>
                        </p:par>
                        <p:par>
                          <p:cTn id="24" fill="hold" nodeType="afterGroup">
                            <p:stCondLst>
                              <p:cond delay="4500"/>
                            </p:stCondLst>
                            <p:childTnLst>
                              <p:par>
                                <p:cTn id="25" presetID="26"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80">
                                          <p:stCondLst>
                                            <p:cond delay="0"/>
                                          </p:stCondLst>
                                        </p:cTn>
                                        <p:tgtEl>
                                          <p:spTgt spid="4"/>
                                        </p:tgtEl>
                                      </p:cBhvr>
                                    </p:animEffect>
                                    <p:anim calcmode="lin" valueType="num">
                                      <p:cBhvr>
                                        <p:cTn id="2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3" dur="26">
                                          <p:stCondLst>
                                            <p:cond delay="650"/>
                                          </p:stCondLst>
                                        </p:cTn>
                                        <p:tgtEl>
                                          <p:spTgt spid="4"/>
                                        </p:tgtEl>
                                      </p:cBhvr>
                                      <p:to x="100000" y="60000"/>
                                    </p:animScale>
                                    <p:animScale>
                                      <p:cBhvr>
                                        <p:cTn id="34" dur="166" decel="50000">
                                          <p:stCondLst>
                                            <p:cond delay="676"/>
                                          </p:stCondLst>
                                        </p:cTn>
                                        <p:tgtEl>
                                          <p:spTgt spid="4"/>
                                        </p:tgtEl>
                                      </p:cBhvr>
                                      <p:to x="100000" y="100000"/>
                                    </p:animScale>
                                    <p:animScale>
                                      <p:cBhvr>
                                        <p:cTn id="35" dur="26">
                                          <p:stCondLst>
                                            <p:cond delay="1312"/>
                                          </p:stCondLst>
                                        </p:cTn>
                                        <p:tgtEl>
                                          <p:spTgt spid="4"/>
                                        </p:tgtEl>
                                      </p:cBhvr>
                                      <p:to x="100000" y="80000"/>
                                    </p:animScale>
                                    <p:animScale>
                                      <p:cBhvr>
                                        <p:cTn id="36" dur="166" decel="50000">
                                          <p:stCondLst>
                                            <p:cond delay="1338"/>
                                          </p:stCondLst>
                                        </p:cTn>
                                        <p:tgtEl>
                                          <p:spTgt spid="4"/>
                                        </p:tgtEl>
                                      </p:cBhvr>
                                      <p:to x="100000" y="100000"/>
                                    </p:animScale>
                                    <p:animScale>
                                      <p:cBhvr>
                                        <p:cTn id="37" dur="26">
                                          <p:stCondLst>
                                            <p:cond delay="1642"/>
                                          </p:stCondLst>
                                        </p:cTn>
                                        <p:tgtEl>
                                          <p:spTgt spid="4"/>
                                        </p:tgtEl>
                                      </p:cBhvr>
                                      <p:to x="100000" y="90000"/>
                                    </p:animScale>
                                    <p:animScale>
                                      <p:cBhvr>
                                        <p:cTn id="38" dur="166" decel="50000">
                                          <p:stCondLst>
                                            <p:cond delay="1668"/>
                                          </p:stCondLst>
                                        </p:cTn>
                                        <p:tgtEl>
                                          <p:spTgt spid="4"/>
                                        </p:tgtEl>
                                      </p:cBhvr>
                                      <p:to x="100000" y="100000"/>
                                    </p:animScale>
                                    <p:animScale>
                                      <p:cBhvr>
                                        <p:cTn id="39" dur="26">
                                          <p:stCondLst>
                                            <p:cond delay="1808"/>
                                          </p:stCondLst>
                                        </p:cTn>
                                        <p:tgtEl>
                                          <p:spTgt spid="4"/>
                                        </p:tgtEl>
                                      </p:cBhvr>
                                      <p:to x="100000" y="95000"/>
                                    </p:animScale>
                                    <p:animScale>
                                      <p:cBhvr>
                                        <p:cTn id="4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内容占位符 4"/>
          <p:cNvSpPr txBox="1">
            <a:spLocks/>
          </p:cNvSpPr>
          <p:nvPr/>
        </p:nvSpPr>
        <p:spPr>
          <a:xfrm>
            <a:off x="-21167" y="43816"/>
            <a:ext cx="1024467" cy="558164"/>
          </a:xfrm>
          <a:prstGeom prst="rect">
            <a:avLst/>
          </a:prstGeom>
        </p:spPr>
        <p:txBody>
          <a:bodyPr lIns="117093" tIns="58548" rIns="117093" bIns="58548">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35843" name="灯片编号占位符 1"/>
          <p:cNvSpPr>
            <a:spLocks noGrp="1"/>
          </p:cNvSpPr>
          <p:nvPr>
            <p:ph type="sldNum" sz="quarter" idx="4294967295"/>
          </p:nvPr>
        </p:nvSpPr>
        <p:spPr bwMode="auto">
          <a:xfrm>
            <a:off x="9347200" y="6356350"/>
            <a:ext cx="2844800" cy="3651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952347" indent="-366288">
              <a:defRPr>
                <a:solidFill>
                  <a:schemeClr val="tx1"/>
                </a:solidFill>
                <a:latin typeface="Arial" pitchFamily="34" charset="0"/>
                <a:ea typeface="宋体" pitchFamily="2" charset="-122"/>
              </a:defRPr>
            </a:lvl2pPr>
            <a:lvl3pPr marL="1465149" indent="-293031">
              <a:defRPr>
                <a:solidFill>
                  <a:schemeClr val="tx1"/>
                </a:solidFill>
                <a:latin typeface="Arial" pitchFamily="34" charset="0"/>
                <a:ea typeface="宋体" pitchFamily="2" charset="-122"/>
              </a:defRPr>
            </a:lvl3pPr>
            <a:lvl4pPr marL="2051210" indent="-293031">
              <a:defRPr>
                <a:solidFill>
                  <a:schemeClr val="tx1"/>
                </a:solidFill>
                <a:latin typeface="Arial" pitchFamily="34" charset="0"/>
                <a:ea typeface="宋体" pitchFamily="2" charset="-122"/>
              </a:defRPr>
            </a:lvl4pPr>
            <a:lvl5pPr marL="2637271" indent="-293031">
              <a:defRPr>
                <a:solidFill>
                  <a:schemeClr val="tx1"/>
                </a:solidFill>
                <a:latin typeface="Arial" pitchFamily="34" charset="0"/>
                <a:ea typeface="宋体" pitchFamily="2" charset="-122"/>
              </a:defRPr>
            </a:lvl5pPr>
            <a:lvl6pPr marL="3223331" indent="-293031" defTabSz="1168051" eaLnBrk="0" fontAlgn="base" hangingPunct="0">
              <a:spcBef>
                <a:spcPct val="0"/>
              </a:spcBef>
              <a:spcAft>
                <a:spcPct val="0"/>
              </a:spcAft>
              <a:defRPr>
                <a:solidFill>
                  <a:schemeClr val="tx1"/>
                </a:solidFill>
                <a:latin typeface="Arial" pitchFamily="34" charset="0"/>
                <a:ea typeface="宋体" pitchFamily="2" charset="-122"/>
              </a:defRPr>
            </a:lvl6pPr>
            <a:lvl7pPr marL="3809390" indent="-293031" defTabSz="1168051" eaLnBrk="0" fontAlgn="base" hangingPunct="0">
              <a:spcBef>
                <a:spcPct val="0"/>
              </a:spcBef>
              <a:spcAft>
                <a:spcPct val="0"/>
              </a:spcAft>
              <a:defRPr>
                <a:solidFill>
                  <a:schemeClr val="tx1"/>
                </a:solidFill>
                <a:latin typeface="Arial" pitchFamily="34" charset="0"/>
                <a:ea typeface="宋体" pitchFamily="2" charset="-122"/>
              </a:defRPr>
            </a:lvl7pPr>
            <a:lvl8pPr marL="4395451" indent="-293031" defTabSz="1168051" eaLnBrk="0" fontAlgn="base" hangingPunct="0">
              <a:spcBef>
                <a:spcPct val="0"/>
              </a:spcBef>
              <a:spcAft>
                <a:spcPct val="0"/>
              </a:spcAft>
              <a:defRPr>
                <a:solidFill>
                  <a:schemeClr val="tx1"/>
                </a:solidFill>
                <a:latin typeface="Arial" pitchFamily="34" charset="0"/>
                <a:ea typeface="宋体" pitchFamily="2" charset="-122"/>
              </a:defRPr>
            </a:lvl8pPr>
            <a:lvl9pPr marL="4981508" indent="-293031" defTabSz="1168051" eaLnBrk="0" fontAlgn="base" hangingPunct="0">
              <a:spcBef>
                <a:spcPct val="0"/>
              </a:spcBef>
              <a:spcAft>
                <a:spcPct val="0"/>
              </a:spcAft>
              <a:defRPr>
                <a:solidFill>
                  <a:schemeClr val="tx1"/>
                </a:solidFill>
                <a:latin typeface="Arial" pitchFamily="34" charset="0"/>
                <a:ea typeface="宋体" pitchFamily="2" charset="-122"/>
              </a:defRPr>
            </a:lvl9pPr>
          </a:lstStyle>
          <a:p>
            <a:fld id="{1ED5C187-CC4B-42FF-AA03-CDEEAAB4C79B}" type="slidenum">
              <a:rPr lang="zh-CN" altLang="en-US" smtClean="0">
                <a:solidFill>
                  <a:srgbClr val="898989"/>
                </a:solidFill>
                <a:ea typeface="黑体" pitchFamily="49" charset="-122"/>
              </a:rPr>
              <a:pPr/>
              <a:t>28</a:t>
            </a:fld>
            <a:endParaRPr lang="zh-CN" altLang="en-US">
              <a:solidFill>
                <a:srgbClr val="898989"/>
              </a:solidFill>
              <a:ea typeface="黑体" pitchFamily="49" charset="-122"/>
            </a:endParaRPr>
          </a:p>
        </p:txBody>
      </p:sp>
      <p:cxnSp>
        <p:nvCxnSpPr>
          <p:cNvPr id="18" name="直接连接符 17"/>
          <p:cNvCxnSpPr/>
          <p:nvPr/>
        </p:nvCxnSpPr>
        <p:spPr bwMode="auto">
          <a:xfrm>
            <a:off x="582084" y="1133476"/>
            <a:ext cx="0" cy="211454"/>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矩形 9"/>
          <p:cNvSpPr>
            <a:spLocks noChangeArrowheads="1"/>
          </p:cNvSpPr>
          <p:nvPr/>
        </p:nvSpPr>
        <p:spPr bwMode="auto">
          <a:xfrm>
            <a:off x="3784604" y="1701168"/>
            <a:ext cx="3286905" cy="518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17211" tIns="58605" rIns="117211" bIns="58605">
            <a:spAutoFit/>
          </a:bodyPr>
          <a:lstStyle/>
          <a:p>
            <a:pPr marL="366288" indent="-366288" defTabSz="1172121" fontAlgn="base">
              <a:spcBef>
                <a:spcPct val="0"/>
              </a:spcBef>
              <a:spcAft>
                <a:spcPct val="0"/>
              </a:spcAft>
              <a:buFont typeface="Wingdings" pitchFamily="2" charset="2"/>
              <a:buChar char="Ø"/>
            </a:pPr>
            <a:r>
              <a:rPr lang="zh-CN" altLang="en-US" sz="2600" b="1">
                <a:solidFill>
                  <a:srgbClr val="000000"/>
                </a:solidFill>
                <a:latin typeface="楷体_GB2312"/>
                <a:ea typeface="楷体_GB2312"/>
                <a:cs typeface="楷体_GB2312"/>
              </a:rPr>
              <a:t>开发系列课程资源</a:t>
            </a:r>
          </a:p>
        </p:txBody>
      </p:sp>
      <p:grpSp>
        <p:nvGrpSpPr>
          <p:cNvPr id="11" name="组合 10"/>
          <p:cNvGrpSpPr>
            <a:grpSpLocks/>
          </p:cNvGrpSpPr>
          <p:nvPr/>
        </p:nvGrpSpPr>
        <p:grpSpPr bwMode="auto">
          <a:xfrm>
            <a:off x="624422" y="2636524"/>
            <a:ext cx="11017249" cy="3661410"/>
            <a:chOff x="467544" y="3224727"/>
            <a:chExt cx="8263993" cy="3660657"/>
          </a:xfrm>
        </p:grpSpPr>
        <p:pic>
          <p:nvPicPr>
            <p:cNvPr id="12" name="Picture 2" descr="C:\Users\DELL\Desktop\20161128_170321_HDR.jpg"/>
            <p:cNvPicPr>
              <a:picLocks noChangeAspect="1" noChangeArrowheads="1"/>
            </p:cNvPicPr>
            <p:nvPr/>
          </p:nvPicPr>
          <p:blipFill>
            <a:blip r:embed="rId3" cstate="print"/>
            <a:srcRect/>
            <a:stretch>
              <a:fillRect/>
            </a:stretch>
          </p:blipFill>
          <p:spPr bwMode="auto">
            <a:xfrm>
              <a:off x="467544" y="3285674"/>
              <a:ext cx="1863963" cy="25807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Lst>
          </p:spPr>
        </p:pic>
        <p:grpSp>
          <p:nvGrpSpPr>
            <p:cNvPr id="35848" name="组合 12"/>
            <p:cNvGrpSpPr>
              <a:grpSpLocks/>
            </p:cNvGrpSpPr>
            <p:nvPr/>
          </p:nvGrpSpPr>
          <p:grpSpPr bwMode="auto">
            <a:xfrm>
              <a:off x="1862838" y="3224727"/>
              <a:ext cx="6868699" cy="3660657"/>
              <a:chOff x="1295382" y="3512759"/>
              <a:chExt cx="6868699" cy="3660657"/>
            </a:xfrm>
          </p:grpSpPr>
          <p:pic>
            <p:nvPicPr>
              <p:cNvPr id="14" name="Picture 6"/>
              <p:cNvPicPr>
                <a:picLocks noChangeAspect="1" noChangeArrowheads="1"/>
              </p:cNvPicPr>
              <p:nvPr/>
            </p:nvPicPr>
            <p:blipFill rotWithShape="1">
              <a:blip r:embed="rId4" cstate="print"/>
              <a:srcRect b="30568"/>
              <a:stretch/>
            </p:blipFill>
            <p:spPr bwMode="auto">
              <a:xfrm>
                <a:off x="1295678" y="3512759"/>
                <a:ext cx="5118754" cy="36606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 name="Picture 3" descr="E:\思政部工作资料\图片资料\2015\证书\王芳主任证书\2015版本素养教材 (1).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326797" y="3573017"/>
                <a:ext cx="1837284" cy="25922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grpSp>
      </p:grpSp>
      <p:sp>
        <p:nvSpPr>
          <p:cNvPr id="13" name="矩形 12"/>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6" name="组合 15"/>
          <p:cNvGrpSpPr/>
          <p:nvPr/>
        </p:nvGrpSpPr>
        <p:grpSpPr>
          <a:xfrm>
            <a:off x="280607" y="208211"/>
            <a:ext cx="3015044" cy="460204"/>
            <a:chOff x="280606" y="208211"/>
            <a:chExt cx="3015044" cy="460203"/>
          </a:xfrm>
        </p:grpSpPr>
        <p:sp>
          <p:nvSpPr>
            <p:cNvPr id="17"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9"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20"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21" name="矩形 20"/>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Tree>
    <p:custDataLst>
      <p:tags r:id="rId1"/>
    </p:custDataLst>
    <p:extLst>
      <p:ext uri="{BB962C8B-B14F-4D97-AF65-F5344CB8AC3E}">
        <p14:creationId xmlns:p14="http://schemas.microsoft.com/office/powerpoint/2010/main" xmlns="" val="2882661367"/>
      </p:ext>
    </p:extLst>
  </p:cSld>
  <p:clrMapOvr>
    <a:masterClrMapping/>
  </p:clrMapOvr>
  <p:transition spd="slow" advTm="1705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内容占位符 4"/>
          <p:cNvSpPr txBox="1">
            <a:spLocks/>
          </p:cNvSpPr>
          <p:nvPr/>
        </p:nvSpPr>
        <p:spPr>
          <a:xfrm>
            <a:off x="-21167" y="43816"/>
            <a:ext cx="1024467" cy="558164"/>
          </a:xfrm>
          <a:prstGeom prst="rect">
            <a:avLst/>
          </a:prstGeom>
        </p:spPr>
        <p:txBody>
          <a:bodyPr lIns="117093" tIns="58548" rIns="117093" bIns="58548">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36867" name="灯片编号占位符 1"/>
          <p:cNvSpPr>
            <a:spLocks noGrp="1"/>
          </p:cNvSpPr>
          <p:nvPr>
            <p:ph type="sldNum" sz="quarter" idx="4294967295"/>
          </p:nvPr>
        </p:nvSpPr>
        <p:spPr bwMode="auto">
          <a:xfrm>
            <a:off x="9347200" y="6356350"/>
            <a:ext cx="2844800" cy="3651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952347" indent="-366288">
              <a:defRPr>
                <a:solidFill>
                  <a:schemeClr val="tx1"/>
                </a:solidFill>
                <a:latin typeface="Arial" pitchFamily="34" charset="0"/>
                <a:ea typeface="宋体" pitchFamily="2" charset="-122"/>
              </a:defRPr>
            </a:lvl2pPr>
            <a:lvl3pPr marL="1465149" indent="-293031">
              <a:defRPr>
                <a:solidFill>
                  <a:schemeClr val="tx1"/>
                </a:solidFill>
                <a:latin typeface="Arial" pitchFamily="34" charset="0"/>
                <a:ea typeface="宋体" pitchFamily="2" charset="-122"/>
              </a:defRPr>
            </a:lvl3pPr>
            <a:lvl4pPr marL="2051210" indent="-293031">
              <a:defRPr>
                <a:solidFill>
                  <a:schemeClr val="tx1"/>
                </a:solidFill>
                <a:latin typeface="Arial" pitchFamily="34" charset="0"/>
                <a:ea typeface="宋体" pitchFamily="2" charset="-122"/>
              </a:defRPr>
            </a:lvl4pPr>
            <a:lvl5pPr marL="2637271" indent="-293031">
              <a:defRPr>
                <a:solidFill>
                  <a:schemeClr val="tx1"/>
                </a:solidFill>
                <a:latin typeface="Arial" pitchFamily="34" charset="0"/>
                <a:ea typeface="宋体" pitchFamily="2" charset="-122"/>
              </a:defRPr>
            </a:lvl5pPr>
            <a:lvl6pPr marL="3223331" indent="-293031" defTabSz="1168051" eaLnBrk="0" fontAlgn="base" hangingPunct="0">
              <a:spcBef>
                <a:spcPct val="0"/>
              </a:spcBef>
              <a:spcAft>
                <a:spcPct val="0"/>
              </a:spcAft>
              <a:defRPr>
                <a:solidFill>
                  <a:schemeClr val="tx1"/>
                </a:solidFill>
                <a:latin typeface="Arial" pitchFamily="34" charset="0"/>
                <a:ea typeface="宋体" pitchFamily="2" charset="-122"/>
              </a:defRPr>
            </a:lvl6pPr>
            <a:lvl7pPr marL="3809390" indent="-293031" defTabSz="1168051" eaLnBrk="0" fontAlgn="base" hangingPunct="0">
              <a:spcBef>
                <a:spcPct val="0"/>
              </a:spcBef>
              <a:spcAft>
                <a:spcPct val="0"/>
              </a:spcAft>
              <a:defRPr>
                <a:solidFill>
                  <a:schemeClr val="tx1"/>
                </a:solidFill>
                <a:latin typeface="Arial" pitchFamily="34" charset="0"/>
                <a:ea typeface="宋体" pitchFamily="2" charset="-122"/>
              </a:defRPr>
            </a:lvl7pPr>
            <a:lvl8pPr marL="4395451" indent="-293031" defTabSz="1168051" eaLnBrk="0" fontAlgn="base" hangingPunct="0">
              <a:spcBef>
                <a:spcPct val="0"/>
              </a:spcBef>
              <a:spcAft>
                <a:spcPct val="0"/>
              </a:spcAft>
              <a:defRPr>
                <a:solidFill>
                  <a:schemeClr val="tx1"/>
                </a:solidFill>
                <a:latin typeface="Arial" pitchFamily="34" charset="0"/>
                <a:ea typeface="宋体" pitchFamily="2" charset="-122"/>
              </a:defRPr>
            </a:lvl8pPr>
            <a:lvl9pPr marL="4981508" indent="-293031" defTabSz="1168051" eaLnBrk="0" fontAlgn="base" hangingPunct="0">
              <a:spcBef>
                <a:spcPct val="0"/>
              </a:spcBef>
              <a:spcAft>
                <a:spcPct val="0"/>
              </a:spcAft>
              <a:defRPr>
                <a:solidFill>
                  <a:schemeClr val="tx1"/>
                </a:solidFill>
                <a:latin typeface="Arial" pitchFamily="34" charset="0"/>
                <a:ea typeface="宋体" pitchFamily="2" charset="-122"/>
              </a:defRPr>
            </a:lvl9pPr>
          </a:lstStyle>
          <a:p>
            <a:fld id="{E416B369-FEAD-4DDC-8ED1-EC7D700E793F}" type="slidenum">
              <a:rPr lang="zh-CN" altLang="en-US" smtClean="0">
                <a:solidFill>
                  <a:srgbClr val="898989"/>
                </a:solidFill>
                <a:ea typeface="黑体" pitchFamily="49" charset="-122"/>
              </a:rPr>
              <a:pPr/>
              <a:t>29</a:t>
            </a:fld>
            <a:endParaRPr lang="zh-CN" altLang="en-US">
              <a:solidFill>
                <a:srgbClr val="898989"/>
              </a:solidFill>
              <a:ea typeface="黑体" pitchFamily="49" charset="-122"/>
            </a:endParaRPr>
          </a:p>
        </p:txBody>
      </p:sp>
      <p:cxnSp>
        <p:nvCxnSpPr>
          <p:cNvPr id="18" name="直接连接符 17"/>
          <p:cNvCxnSpPr/>
          <p:nvPr/>
        </p:nvCxnSpPr>
        <p:spPr bwMode="auto">
          <a:xfrm>
            <a:off x="582084" y="1133476"/>
            <a:ext cx="0" cy="211454"/>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pic>
        <p:nvPicPr>
          <p:cNvPr id="3686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289051" y="1874524"/>
            <a:ext cx="4813300" cy="212217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53882" dir="13500000" algn="ctr" rotWithShape="0">
                    <a:schemeClr val="bg2">
                      <a:alpha val="50000"/>
                    </a:schemeClr>
                  </a:outerShdw>
                </a:effectLst>
              </a14:hiddenEffects>
            </a:ext>
          </a:extLst>
        </p:spPr>
      </p:pic>
      <p:sp>
        <p:nvSpPr>
          <p:cNvPr id="36870" name="TextBox 1"/>
          <p:cNvSpPr txBox="1">
            <a:spLocks noChangeArrowheads="1"/>
          </p:cNvSpPr>
          <p:nvPr/>
        </p:nvSpPr>
        <p:spPr bwMode="auto">
          <a:xfrm>
            <a:off x="491069" y="836297"/>
            <a:ext cx="10788651" cy="9262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7211" tIns="58605" rIns="117211" bIns="58605">
            <a:spAutoFit/>
          </a:bodyPr>
          <a:lstStyle>
            <a:lvl1pPr defTabSz="912813">
              <a:defRPr>
                <a:solidFill>
                  <a:schemeClr val="tx1"/>
                </a:solidFill>
                <a:latin typeface="Arial" pitchFamily="34" charset="0"/>
                <a:ea typeface="宋体" pitchFamily="2" charset="-122"/>
              </a:defRPr>
            </a:lvl1pPr>
            <a:lvl2pPr marL="742950" indent="-285750" defTabSz="912813">
              <a:defRPr>
                <a:solidFill>
                  <a:schemeClr val="tx1"/>
                </a:solidFill>
                <a:latin typeface="Arial" pitchFamily="34" charset="0"/>
                <a:ea typeface="宋体" pitchFamily="2" charset="-122"/>
              </a:defRPr>
            </a:lvl2pPr>
            <a:lvl3pPr marL="1143000" indent="-228600" defTabSz="912813">
              <a:defRPr>
                <a:solidFill>
                  <a:schemeClr val="tx1"/>
                </a:solidFill>
                <a:latin typeface="Arial" pitchFamily="34" charset="0"/>
                <a:ea typeface="宋体" pitchFamily="2" charset="-122"/>
              </a:defRPr>
            </a:lvl3pPr>
            <a:lvl4pPr marL="1600200" indent="-228600" defTabSz="912813">
              <a:defRPr>
                <a:solidFill>
                  <a:schemeClr val="tx1"/>
                </a:solidFill>
                <a:latin typeface="Arial" pitchFamily="34" charset="0"/>
                <a:ea typeface="宋体" pitchFamily="2" charset="-122"/>
              </a:defRPr>
            </a:lvl4pPr>
            <a:lvl5pPr marL="2057400" indent="-228600" defTabSz="912813">
              <a:defRPr>
                <a:solidFill>
                  <a:schemeClr val="tx1"/>
                </a:solidFill>
                <a:latin typeface="Arial" pitchFamily="34" charset="0"/>
                <a:ea typeface="宋体" pitchFamily="2" charset="-122"/>
              </a:defRPr>
            </a:lvl5pPr>
            <a:lvl6pPr marL="2514600" indent="-228600" defTabSz="912813"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912813"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912813"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912813" eaLnBrk="0" fontAlgn="base" hangingPunct="0">
              <a:spcBef>
                <a:spcPct val="0"/>
              </a:spcBef>
              <a:spcAft>
                <a:spcPct val="0"/>
              </a:spcAft>
              <a:defRPr>
                <a:solidFill>
                  <a:schemeClr val="tx1"/>
                </a:solidFill>
                <a:latin typeface="Arial" pitchFamily="34" charset="0"/>
                <a:ea typeface="宋体" pitchFamily="2" charset="-122"/>
              </a:defRPr>
            </a:lvl9pPr>
          </a:lstStyle>
          <a:p>
            <a:pPr fontAlgn="base">
              <a:lnSpc>
                <a:spcPct val="150000"/>
              </a:lnSpc>
              <a:spcBef>
                <a:spcPct val="0"/>
              </a:spcBef>
              <a:spcAft>
                <a:spcPct val="0"/>
              </a:spcAft>
            </a:pPr>
            <a:r>
              <a:rPr lang="en-US" altLang="zh-CN" sz="2100" b="1">
                <a:solidFill>
                  <a:srgbClr val="254061"/>
                </a:solidFill>
                <a:latin typeface="微软雅黑" pitchFamily="34" charset="-122"/>
                <a:ea typeface="微软雅黑" pitchFamily="34" charset="-122"/>
              </a:rPr>
              <a:t>2013</a:t>
            </a:r>
            <a:r>
              <a:rPr lang="zh-CN" altLang="zh-CN" sz="2100" b="1">
                <a:solidFill>
                  <a:srgbClr val="254061"/>
                </a:solidFill>
                <a:latin typeface="微软雅黑" pitchFamily="34" charset="-122"/>
                <a:ea typeface="微软雅黑" pitchFamily="34" charset="-122"/>
              </a:rPr>
              <a:t>年</a:t>
            </a:r>
            <a:r>
              <a:rPr lang="zh-CN" altLang="en-US" sz="2100" b="1">
                <a:solidFill>
                  <a:srgbClr val="254061"/>
                </a:solidFill>
                <a:latin typeface="微软雅黑" pitchFamily="34" charset="-122"/>
                <a:ea typeface="微软雅黑" pitchFamily="34" charset="-122"/>
              </a:rPr>
              <a:t>本课程</a:t>
            </a:r>
            <a:r>
              <a:rPr lang="zh-CN" altLang="zh-CN" sz="2100" b="1">
                <a:solidFill>
                  <a:srgbClr val="254061"/>
                </a:solidFill>
                <a:latin typeface="微软雅黑" pitchFamily="34" charset="-122"/>
                <a:ea typeface="微软雅黑" pitchFamily="34" charset="-122"/>
              </a:rPr>
              <a:t>在全国职业院校信息化教学大赛中获得一等奖</a:t>
            </a:r>
            <a:endParaRPr lang="en-US" altLang="zh-CN" sz="2100" b="1">
              <a:solidFill>
                <a:srgbClr val="254061"/>
              </a:solidFill>
              <a:latin typeface="微软雅黑" pitchFamily="34" charset="-122"/>
              <a:ea typeface="微软雅黑" pitchFamily="34" charset="-122"/>
            </a:endParaRPr>
          </a:p>
          <a:p>
            <a:pPr eaLnBrk="0" fontAlgn="base" hangingPunct="0">
              <a:spcBef>
                <a:spcPct val="0"/>
              </a:spcBef>
              <a:spcAft>
                <a:spcPct val="0"/>
              </a:spcAft>
            </a:pPr>
            <a:r>
              <a:rPr lang="en-US" altLang="zh-CN" sz="2100" b="1">
                <a:solidFill>
                  <a:srgbClr val="254061"/>
                </a:solidFill>
                <a:latin typeface="微软雅黑" pitchFamily="34" charset="-122"/>
                <a:ea typeface="微软雅黑" pitchFamily="34" charset="-122"/>
              </a:rPr>
              <a:t>2016</a:t>
            </a:r>
            <a:r>
              <a:rPr lang="zh-CN" altLang="en-US" sz="2100" b="1">
                <a:solidFill>
                  <a:srgbClr val="254061"/>
                </a:solidFill>
                <a:latin typeface="微软雅黑" pitchFamily="34" charset="-122"/>
                <a:ea typeface="微软雅黑" pitchFamily="34" charset="-122"/>
              </a:rPr>
              <a:t>年本课程在北京市职业院校信息化教学大赛二等奖</a:t>
            </a:r>
          </a:p>
        </p:txBody>
      </p:sp>
      <p:pic>
        <p:nvPicPr>
          <p:cNvPr id="36871" name="Picture 7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39189" y="4299586"/>
            <a:ext cx="3219449" cy="1752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图片 7" descr="屏幕剪辑"/>
          <p:cNvPicPr>
            <a:picLocks noChangeAspect="1"/>
          </p:cNvPicPr>
          <p:nvPr/>
        </p:nvPicPr>
        <p:blipFill>
          <a:blip r:embed="rId5" cstate="print">
            <a:extLst/>
          </a:blip>
          <a:stretch>
            <a:fillRect/>
          </a:stretch>
        </p:blipFill>
        <p:spPr>
          <a:xfrm>
            <a:off x="3721011" y="4214580"/>
            <a:ext cx="7773020" cy="23601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图片 11"/>
          <p:cNvPicPr>
            <a:picLocks noChangeAspect="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7056109" y="1722694"/>
            <a:ext cx="3489139" cy="21951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rgbClr val="000000"/>
                </a:solidFill>
                <a:miter lim="800000"/>
                <a:headEnd/>
                <a:tailEnd/>
              </a14:hiddenLine>
            </a:ext>
          </a:extLst>
        </p:spPr>
      </p:pic>
      <p:sp>
        <p:nvSpPr>
          <p:cNvPr id="10" name="矩形 9"/>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1" name="组合 10"/>
          <p:cNvGrpSpPr/>
          <p:nvPr/>
        </p:nvGrpSpPr>
        <p:grpSpPr>
          <a:xfrm>
            <a:off x="280607" y="208211"/>
            <a:ext cx="3015044" cy="460204"/>
            <a:chOff x="280606" y="208211"/>
            <a:chExt cx="3015044" cy="460203"/>
          </a:xfrm>
        </p:grpSpPr>
        <p:sp>
          <p:nvSpPr>
            <p:cNvPr id="13"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4"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5"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6" name="矩形 15"/>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Tree>
    <p:custDataLst>
      <p:tags r:id="rId1"/>
    </p:custDataLst>
    <p:extLst>
      <p:ext uri="{BB962C8B-B14F-4D97-AF65-F5344CB8AC3E}">
        <p14:creationId xmlns:p14="http://schemas.microsoft.com/office/powerpoint/2010/main" xmlns="" val="2775250637"/>
      </p:ext>
    </p:extLst>
  </p:cSld>
  <p:clrMapOvr>
    <a:masterClrMapping/>
  </p:clrMapOvr>
  <p:transition spd="slow" advTm="17055">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内容占位符 4"/>
          <p:cNvSpPr txBox="1">
            <a:spLocks/>
          </p:cNvSpPr>
          <p:nvPr/>
        </p:nvSpPr>
        <p:spPr>
          <a:xfrm>
            <a:off x="-21167" y="43816"/>
            <a:ext cx="1024467" cy="558164"/>
          </a:xfrm>
          <a:prstGeom prst="rect">
            <a:avLst/>
          </a:prstGeom>
        </p:spPr>
        <p:txBody>
          <a:bodyPr lIns="117093" tIns="58548" rIns="117093" bIns="58548">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37891" name="灯片编号占位符 1"/>
          <p:cNvSpPr>
            <a:spLocks noGrp="1"/>
          </p:cNvSpPr>
          <p:nvPr>
            <p:ph type="sldNum" sz="quarter" idx="4294967295"/>
          </p:nvPr>
        </p:nvSpPr>
        <p:spPr bwMode="auto">
          <a:xfrm>
            <a:off x="9347200" y="6356350"/>
            <a:ext cx="2844800" cy="3651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952347" indent="-366288">
              <a:defRPr>
                <a:solidFill>
                  <a:schemeClr val="tx1"/>
                </a:solidFill>
                <a:latin typeface="Arial" pitchFamily="34" charset="0"/>
                <a:ea typeface="宋体" pitchFamily="2" charset="-122"/>
              </a:defRPr>
            </a:lvl2pPr>
            <a:lvl3pPr marL="1465149" indent="-293031">
              <a:defRPr>
                <a:solidFill>
                  <a:schemeClr val="tx1"/>
                </a:solidFill>
                <a:latin typeface="Arial" pitchFamily="34" charset="0"/>
                <a:ea typeface="宋体" pitchFamily="2" charset="-122"/>
              </a:defRPr>
            </a:lvl3pPr>
            <a:lvl4pPr marL="2051210" indent="-293031">
              <a:defRPr>
                <a:solidFill>
                  <a:schemeClr val="tx1"/>
                </a:solidFill>
                <a:latin typeface="Arial" pitchFamily="34" charset="0"/>
                <a:ea typeface="宋体" pitchFamily="2" charset="-122"/>
              </a:defRPr>
            </a:lvl4pPr>
            <a:lvl5pPr marL="2637271" indent="-293031">
              <a:defRPr>
                <a:solidFill>
                  <a:schemeClr val="tx1"/>
                </a:solidFill>
                <a:latin typeface="Arial" pitchFamily="34" charset="0"/>
                <a:ea typeface="宋体" pitchFamily="2" charset="-122"/>
              </a:defRPr>
            </a:lvl5pPr>
            <a:lvl6pPr marL="3223331" indent="-293031" defTabSz="1168051" eaLnBrk="0" fontAlgn="base" hangingPunct="0">
              <a:spcBef>
                <a:spcPct val="0"/>
              </a:spcBef>
              <a:spcAft>
                <a:spcPct val="0"/>
              </a:spcAft>
              <a:defRPr>
                <a:solidFill>
                  <a:schemeClr val="tx1"/>
                </a:solidFill>
                <a:latin typeface="Arial" pitchFamily="34" charset="0"/>
                <a:ea typeface="宋体" pitchFamily="2" charset="-122"/>
              </a:defRPr>
            </a:lvl6pPr>
            <a:lvl7pPr marL="3809390" indent="-293031" defTabSz="1168051" eaLnBrk="0" fontAlgn="base" hangingPunct="0">
              <a:spcBef>
                <a:spcPct val="0"/>
              </a:spcBef>
              <a:spcAft>
                <a:spcPct val="0"/>
              </a:spcAft>
              <a:defRPr>
                <a:solidFill>
                  <a:schemeClr val="tx1"/>
                </a:solidFill>
                <a:latin typeface="Arial" pitchFamily="34" charset="0"/>
                <a:ea typeface="宋体" pitchFamily="2" charset="-122"/>
              </a:defRPr>
            </a:lvl7pPr>
            <a:lvl8pPr marL="4395451" indent="-293031" defTabSz="1168051" eaLnBrk="0" fontAlgn="base" hangingPunct="0">
              <a:spcBef>
                <a:spcPct val="0"/>
              </a:spcBef>
              <a:spcAft>
                <a:spcPct val="0"/>
              </a:spcAft>
              <a:defRPr>
                <a:solidFill>
                  <a:schemeClr val="tx1"/>
                </a:solidFill>
                <a:latin typeface="Arial" pitchFamily="34" charset="0"/>
                <a:ea typeface="宋体" pitchFamily="2" charset="-122"/>
              </a:defRPr>
            </a:lvl8pPr>
            <a:lvl9pPr marL="4981508" indent="-293031" defTabSz="1168051" eaLnBrk="0" fontAlgn="base" hangingPunct="0">
              <a:spcBef>
                <a:spcPct val="0"/>
              </a:spcBef>
              <a:spcAft>
                <a:spcPct val="0"/>
              </a:spcAft>
              <a:defRPr>
                <a:solidFill>
                  <a:schemeClr val="tx1"/>
                </a:solidFill>
                <a:latin typeface="Arial" pitchFamily="34" charset="0"/>
                <a:ea typeface="宋体" pitchFamily="2" charset="-122"/>
              </a:defRPr>
            </a:lvl9pPr>
          </a:lstStyle>
          <a:p>
            <a:fld id="{1F593C83-D16A-4E38-8551-E79227AD2DCB}" type="slidenum">
              <a:rPr lang="zh-CN" altLang="en-US" smtClean="0">
                <a:solidFill>
                  <a:srgbClr val="898989"/>
                </a:solidFill>
                <a:ea typeface="黑体" pitchFamily="49" charset="-122"/>
              </a:rPr>
              <a:pPr/>
              <a:t>30</a:t>
            </a:fld>
            <a:endParaRPr lang="zh-CN" altLang="en-US">
              <a:solidFill>
                <a:srgbClr val="898989"/>
              </a:solidFill>
              <a:ea typeface="黑体" pitchFamily="49" charset="-122"/>
            </a:endParaRPr>
          </a:p>
        </p:txBody>
      </p:sp>
      <p:cxnSp>
        <p:nvCxnSpPr>
          <p:cNvPr id="18" name="直接连接符 17"/>
          <p:cNvCxnSpPr/>
          <p:nvPr/>
        </p:nvCxnSpPr>
        <p:spPr bwMode="auto">
          <a:xfrm>
            <a:off x="582084" y="1133476"/>
            <a:ext cx="0" cy="211454"/>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007538" y="1379221"/>
            <a:ext cx="10130367" cy="939092"/>
          </a:xfrm>
          <a:prstGeom prst="rect">
            <a:avLst/>
          </a:prstGeom>
        </p:spPr>
        <p:txBody>
          <a:bodyPr lIns="117211" tIns="58605" rIns="117211" bIns="58605">
            <a:spAutoFit/>
          </a:bodyPr>
          <a:lstStyle/>
          <a:p>
            <a:pPr marL="366288" indent="-366288" defTabSz="1172121">
              <a:lnSpc>
                <a:spcPts val="3205"/>
              </a:lnSpc>
              <a:buFont typeface="Wingdings" pitchFamily="2" charset="2"/>
              <a:buChar char="Ø"/>
              <a:defRPr/>
            </a:pPr>
            <a:r>
              <a:rPr lang="zh-CN" altLang="zh-CN" b="1" dirty="0">
                <a:solidFill>
                  <a:srgbClr val="C00000"/>
                </a:solidFill>
                <a:effectLst>
                  <a:outerShdw blurRad="38100" dist="38100" dir="2700000" algn="tl">
                    <a:srgbClr val="000000">
                      <a:alpha val="43137"/>
                    </a:srgbClr>
                  </a:outerShdw>
                </a:effectLst>
                <a:latin typeface="黑体" pitchFamily="49" charset="-122"/>
              </a:rPr>
              <a:t>素养理念广泛传播</a:t>
            </a:r>
            <a:r>
              <a:rPr lang="zh-CN" altLang="en-US" b="1" dirty="0">
                <a:solidFill>
                  <a:srgbClr val="C00000"/>
                </a:solidFill>
                <a:effectLst>
                  <a:outerShdw blurRad="38100" dist="38100" dir="2700000" algn="tl">
                    <a:srgbClr val="000000">
                      <a:alpha val="43137"/>
                    </a:srgbClr>
                  </a:outerShdw>
                </a:effectLst>
                <a:latin typeface="黑体" pitchFamily="49" charset="-122"/>
              </a:rPr>
              <a:t>：</a:t>
            </a:r>
            <a:r>
              <a:rPr lang="zh-CN" altLang="zh-CN" dirty="0">
                <a:solidFill>
                  <a:prstClr val="black"/>
                </a:solidFill>
                <a:latin typeface="楷体_GB2312" pitchFamily="49" charset="-122"/>
                <a:ea typeface="楷体_GB2312" pitchFamily="49" charset="-122"/>
              </a:rPr>
              <a:t>职业基本素养理念深入人心。越来越多院校将职业基本素养教育作为职业人才全面发展的重要途径。</a:t>
            </a:r>
          </a:p>
        </p:txBody>
      </p:sp>
      <p:grpSp>
        <p:nvGrpSpPr>
          <p:cNvPr id="17" name="组合 16"/>
          <p:cNvGrpSpPr>
            <a:grpSpLocks/>
          </p:cNvGrpSpPr>
          <p:nvPr/>
        </p:nvGrpSpPr>
        <p:grpSpPr bwMode="auto">
          <a:xfrm>
            <a:off x="1238252" y="2644140"/>
            <a:ext cx="9186333" cy="3756298"/>
            <a:chOff x="1144616" y="2969177"/>
            <a:chExt cx="6890254" cy="3755466"/>
          </a:xfrm>
        </p:grpSpPr>
        <p:sp>
          <p:nvSpPr>
            <p:cNvPr id="37895" name="矩形 18"/>
            <p:cNvSpPr>
              <a:spLocks noChangeArrowheads="1"/>
            </p:cNvSpPr>
            <p:nvPr/>
          </p:nvSpPr>
          <p:spPr bwMode="auto">
            <a:xfrm>
              <a:off x="1144616" y="3733507"/>
              <a:ext cx="1656184" cy="20307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56" tIns="45678" rIns="91356" bIns="45678">
              <a:spAutoFit/>
            </a:bodyPr>
            <a:lstStyle/>
            <a:p>
              <a:pPr algn="just" defTabSz="1168051" fontAlgn="base">
                <a:spcBef>
                  <a:spcPct val="0"/>
                </a:spcBef>
                <a:spcAft>
                  <a:spcPct val="0"/>
                </a:spcAft>
              </a:pPr>
              <a:r>
                <a:rPr lang="en-US" altLang="zh-CN" sz="2100" b="1">
                  <a:solidFill>
                    <a:srgbClr val="000000"/>
                  </a:solidFill>
                  <a:latin typeface="楷体_GB2312"/>
                  <a:ea typeface="楷体_GB2312"/>
                  <a:cs typeface="楷体_GB2312"/>
                </a:rPr>
                <a:t>    </a:t>
              </a:r>
              <a:r>
                <a:rPr lang="zh-CN" altLang="zh-CN" sz="2100" b="1">
                  <a:solidFill>
                    <a:srgbClr val="000000"/>
                  </a:solidFill>
                  <a:latin typeface="楷体_GB2312"/>
                  <a:ea typeface="楷体_GB2312"/>
                  <a:cs typeface="楷体_GB2312"/>
                </a:rPr>
                <a:t>本成果系列教材为北京市精品教材、国家“十二五”规划立项教材，被</a:t>
              </a:r>
              <a:r>
                <a:rPr lang="zh-CN" altLang="en-US" sz="2100" b="1">
                  <a:solidFill>
                    <a:srgbClr val="000000"/>
                  </a:solidFill>
                  <a:latin typeface="楷体_GB2312"/>
                  <a:ea typeface="楷体_GB2312"/>
                  <a:cs typeface="楷体_GB2312"/>
                </a:rPr>
                <a:t>多</a:t>
              </a:r>
              <a:r>
                <a:rPr lang="zh-CN" altLang="zh-CN" sz="2100" b="1">
                  <a:solidFill>
                    <a:srgbClr val="000000"/>
                  </a:solidFill>
                  <a:latin typeface="楷体_GB2312"/>
                  <a:ea typeface="楷体_GB2312"/>
                  <a:cs typeface="楷体_GB2312"/>
                </a:rPr>
                <a:t>所院校采用。</a:t>
              </a:r>
            </a:p>
          </p:txBody>
        </p:sp>
        <p:pic>
          <p:nvPicPr>
            <p:cNvPr id="37896" name="Picture 6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896680" y="2969177"/>
              <a:ext cx="5138190" cy="34121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897" name="TextBox 5"/>
            <p:cNvSpPr txBox="1">
              <a:spLocks noChangeArrowheads="1"/>
            </p:cNvSpPr>
            <p:nvPr/>
          </p:nvSpPr>
          <p:spPr bwMode="auto">
            <a:xfrm>
              <a:off x="2896680" y="6309321"/>
              <a:ext cx="5138189" cy="415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56" tIns="45678" rIns="91356" bIns="45678">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defTabSz="911225"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911225"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911225"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911225" eaLnBrk="0" fontAlgn="base" hangingPunct="0">
                <a:spcBef>
                  <a:spcPct val="0"/>
                </a:spcBef>
                <a:spcAft>
                  <a:spcPct val="0"/>
                </a:spcAft>
                <a:defRPr>
                  <a:solidFill>
                    <a:schemeClr val="tx1"/>
                  </a:solidFill>
                  <a:latin typeface="Arial" pitchFamily="34" charset="0"/>
                  <a:ea typeface="宋体" pitchFamily="2" charset="-122"/>
                </a:defRPr>
              </a:lvl9pPr>
            </a:lstStyle>
            <a:p>
              <a:pPr algn="ctr" defTabSz="1168051" fontAlgn="base">
                <a:spcBef>
                  <a:spcPct val="0"/>
                </a:spcBef>
                <a:spcAft>
                  <a:spcPct val="0"/>
                </a:spcAft>
              </a:pPr>
              <a:r>
                <a:rPr lang="zh-CN" altLang="en-US" sz="2100" b="1">
                  <a:solidFill>
                    <a:srgbClr val="000000"/>
                  </a:solidFill>
                  <a:latin typeface="楷体_GB2312"/>
                  <a:ea typeface="楷体_GB2312"/>
                  <a:cs typeface="楷体_GB2312"/>
                </a:rPr>
                <a:t>该校获全国信息化教学大赛教学设计一等奖</a:t>
              </a:r>
            </a:p>
          </p:txBody>
        </p:sp>
      </p:grpSp>
      <p:sp>
        <p:nvSpPr>
          <p:cNvPr id="10" name="矩形 9"/>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1" name="组合 10"/>
          <p:cNvGrpSpPr/>
          <p:nvPr/>
        </p:nvGrpSpPr>
        <p:grpSpPr>
          <a:xfrm>
            <a:off x="280607" y="208211"/>
            <a:ext cx="3015044" cy="460204"/>
            <a:chOff x="280606" y="208211"/>
            <a:chExt cx="3015044" cy="460203"/>
          </a:xfrm>
        </p:grpSpPr>
        <p:sp>
          <p:nvSpPr>
            <p:cNvPr id="12"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3"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4"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5" name="矩形 14"/>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Tree>
    <p:custDataLst>
      <p:tags r:id="rId1"/>
    </p:custDataLst>
    <p:extLst>
      <p:ext uri="{BB962C8B-B14F-4D97-AF65-F5344CB8AC3E}">
        <p14:creationId xmlns:p14="http://schemas.microsoft.com/office/powerpoint/2010/main" xmlns="" val="47489656"/>
      </p:ext>
    </p:extLst>
  </p:cSld>
  <p:clrMapOvr>
    <a:masterClrMapping/>
  </p:clrMapOvr>
  <p:transition spd="slow" advTm="1705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par>
                          <p:cTn id="7" fill="hold" nodeType="afterGroup">
                            <p:stCondLst>
                              <p:cond delay="0"/>
                            </p:stCondLst>
                            <p:childTnLst>
                              <p:par>
                                <p:cTn id="8" presetID="2" presetClass="entr" presetSubtype="4" fill="hold" nodeType="after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500" fill="hold"/>
                                        <p:tgtEl>
                                          <p:spTgt spid="17"/>
                                        </p:tgtEl>
                                        <p:attrNameLst>
                                          <p:attrName>ppt_x</p:attrName>
                                        </p:attrNameLst>
                                      </p:cBhvr>
                                      <p:tavLst>
                                        <p:tav tm="0">
                                          <p:val>
                                            <p:strVal val="#ppt_x"/>
                                          </p:val>
                                        </p:tav>
                                        <p:tav tm="100000">
                                          <p:val>
                                            <p:strVal val="#ppt_x"/>
                                          </p:val>
                                        </p:tav>
                                      </p:tavLst>
                                    </p:anim>
                                    <p:anim calcmode="lin" valueType="num">
                                      <p:cBhvr additive="base">
                                        <p:cTn id="1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a:grpSpLocks/>
          </p:cNvGrpSpPr>
          <p:nvPr/>
        </p:nvGrpSpPr>
        <p:grpSpPr bwMode="auto">
          <a:xfrm>
            <a:off x="3" y="3899536"/>
            <a:ext cx="12001500" cy="2947034"/>
            <a:chOff x="0" y="0"/>
            <a:chExt cx="3829" cy="1431"/>
          </a:xfrm>
        </p:grpSpPr>
        <p:grpSp>
          <p:nvGrpSpPr>
            <p:cNvPr id="38965" name="Group 4"/>
            <p:cNvGrpSpPr>
              <a:grpSpLocks/>
            </p:cNvGrpSpPr>
            <p:nvPr/>
          </p:nvGrpSpPr>
          <p:grpSpPr bwMode="auto">
            <a:xfrm>
              <a:off x="1914" y="0"/>
              <a:ext cx="1915" cy="1431"/>
              <a:chOff x="0" y="0"/>
              <a:chExt cx="2622" cy="1882"/>
            </a:xfrm>
          </p:grpSpPr>
          <p:sp>
            <p:nvSpPr>
              <p:cNvPr id="39004" name="Line 5"/>
              <p:cNvSpPr>
                <a:spLocks noChangeShapeType="1"/>
              </p:cNvSpPr>
              <p:nvPr/>
            </p:nvSpPr>
            <p:spPr bwMode="auto">
              <a:xfrm>
                <a:off x="0" y="0"/>
                <a:ext cx="2622" cy="143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05" name="Line 6"/>
              <p:cNvSpPr>
                <a:spLocks noChangeShapeType="1"/>
              </p:cNvSpPr>
              <p:nvPr/>
            </p:nvSpPr>
            <p:spPr bwMode="auto">
              <a:xfrm>
                <a:off x="0" y="0"/>
                <a:ext cx="2622" cy="1687"/>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06" name="Line 7"/>
              <p:cNvSpPr>
                <a:spLocks noChangeShapeType="1"/>
              </p:cNvSpPr>
              <p:nvPr/>
            </p:nvSpPr>
            <p:spPr bwMode="auto">
              <a:xfrm>
                <a:off x="0" y="0"/>
                <a:ext cx="2487"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07" name="Line 8"/>
              <p:cNvSpPr>
                <a:spLocks noChangeShapeType="1"/>
              </p:cNvSpPr>
              <p:nvPr/>
            </p:nvSpPr>
            <p:spPr bwMode="auto">
              <a:xfrm>
                <a:off x="0" y="0"/>
                <a:ext cx="2083"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08" name="Line 9"/>
              <p:cNvSpPr>
                <a:spLocks noChangeShapeType="1"/>
              </p:cNvSpPr>
              <p:nvPr/>
            </p:nvSpPr>
            <p:spPr bwMode="auto">
              <a:xfrm>
                <a:off x="0" y="0"/>
                <a:ext cx="1704"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09" name="Line 10"/>
              <p:cNvSpPr>
                <a:spLocks noChangeShapeType="1"/>
              </p:cNvSpPr>
              <p:nvPr/>
            </p:nvSpPr>
            <p:spPr bwMode="auto">
              <a:xfrm>
                <a:off x="0" y="0"/>
                <a:ext cx="1322"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0" name="Line 11"/>
              <p:cNvSpPr>
                <a:spLocks noChangeShapeType="1"/>
              </p:cNvSpPr>
              <p:nvPr/>
            </p:nvSpPr>
            <p:spPr bwMode="auto">
              <a:xfrm>
                <a:off x="0" y="0"/>
                <a:ext cx="986"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1" name="Line 12"/>
              <p:cNvSpPr>
                <a:spLocks noChangeShapeType="1"/>
              </p:cNvSpPr>
              <p:nvPr/>
            </p:nvSpPr>
            <p:spPr bwMode="auto">
              <a:xfrm>
                <a:off x="0" y="0"/>
                <a:ext cx="651"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2" name="Line 13"/>
              <p:cNvSpPr>
                <a:spLocks noChangeShapeType="1"/>
              </p:cNvSpPr>
              <p:nvPr/>
            </p:nvSpPr>
            <p:spPr bwMode="auto">
              <a:xfrm>
                <a:off x="0" y="0"/>
                <a:ext cx="314"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3" name="Line 14"/>
              <p:cNvSpPr>
                <a:spLocks noChangeShapeType="1"/>
              </p:cNvSpPr>
              <p:nvPr/>
            </p:nvSpPr>
            <p:spPr bwMode="auto">
              <a:xfrm>
                <a:off x="0" y="0"/>
                <a:ext cx="0"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4" name="Line 15"/>
              <p:cNvSpPr>
                <a:spLocks noChangeShapeType="1"/>
              </p:cNvSpPr>
              <p:nvPr/>
            </p:nvSpPr>
            <p:spPr bwMode="auto">
              <a:xfrm>
                <a:off x="0" y="0"/>
                <a:ext cx="2622" cy="1239"/>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5" name="Line 16"/>
              <p:cNvSpPr>
                <a:spLocks noChangeShapeType="1"/>
              </p:cNvSpPr>
              <p:nvPr/>
            </p:nvSpPr>
            <p:spPr bwMode="auto">
              <a:xfrm>
                <a:off x="0" y="0"/>
                <a:ext cx="2622" cy="1067"/>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6" name="Line 17"/>
              <p:cNvSpPr>
                <a:spLocks noChangeShapeType="1"/>
              </p:cNvSpPr>
              <p:nvPr/>
            </p:nvSpPr>
            <p:spPr bwMode="auto">
              <a:xfrm>
                <a:off x="0" y="0"/>
                <a:ext cx="2622" cy="919"/>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7" name="Line 18"/>
              <p:cNvSpPr>
                <a:spLocks noChangeShapeType="1"/>
              </p:cNvSpPr>
              <p:nvPr/>
            </p:nvSpPr>
            <p:spPr bwMode="auto">
              <a:xfrm>
                <a:off x="0" y="0"/>
                <a:ext cx="2622" cy="77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8" name="Line 19"/>
              <p:cNvSpPr>
                <a:spLocks noChangeShapeType="1"/>
              </p:cNvSpPr>
              <p:nvPr/>
            </p:nvSpPr>
            <p:spPr bwMode="auto">
              <a:xfrm>
                <a:off x="23" y="0"/>
                <a:ext cx="2599" cy="64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19" name="Line 20"/>
              <p:cNvSpPr>
                <a:spLocks noChangeShapeType="1"/>
              </p:cNvSpPr>
              <p:nvPr/>
            </p:nvSpPr>
            <p:spPr bwMode="auto">
              <a:xfrm>
                <a:off x="0" y="0"/>
                <a:ext cx="2622" cy="514"/>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20" name="Line 21"/>
              <p:cNvSpPr>
                <a:spLocks noChangeShapeType="1"/>
              </p:cNvSpPr>
              <p:nvPr/>
            </p:nvSpPr>
            <p:spPr bwMode="auto">
              <a:xfrm>
                <a:off x="0" y="0"/>
                <a:ext cx="2622" cy="405"/>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21" name="Line 22"/>
              <p:cNvSpPr>
                <a:spLocks noChangeShapeType="1"/>
              </p:cNvSpPr>
              <p:nvPr/>
            </p:nvSpPr>
            <p:spPr bwMode="auto">
              <a:xfrm>
                <a:off x="0" y="0"/>
                <a:ext cx="2622" cy="298"/>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22" name="Line 23"/>
              <p:cNvSpPr>
                <a:spLocks noChangeShapeType="1"/>
              </p:cNvSpPr>
              <p:nvPr/>
            </p:nvSpPr>
            <p:spPr bwMode="auto">
              <a:xfrm>
                <a:off x="0" y="0"/>
                <a:ext cx="2622" cy="213"/>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23" name="Line 24"/>
              <p:cNvSpPr>
                <a:spLocks noChangeShapeType="1"/>
              </p:cNvSpPr>
              <p:nvPr/>
            </p:nvSpPr>
            <p:spPr bwMode="auto">
              <a:xfrm>
                <a:off x="0" y="0"/>
                <a:ext cx="2622" cy="126"/>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24" name="Line 25"/>
              <p:cNvSpPr>
                <a:spLocks noChangeShapeType="1"/>
              </p:cNvSpPr>
              <p:nvPr/>
            </p:nvSpPr>
            <p:spPr bwMode="auto">
              <a:xfrm>
                <a:off x="0" y="0"/>
                <a:ext cx="2622" cy="63"/>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grpSp>
        <p:grpSp>
          <p:nvGrpSpPr>
            <p:cNvPr id="38966" name="Group 26"/>
            <p:cNvGrpSpPr>
              <a:grpSpLocks/>
            </p:cNvGrpSpPr>
            <p:nvPr/>
          </p:nvGrpSpPr>
          <p:grpSpPr bwMode="auto">
            <a:xfrm>
              <a:off x="0" y="0"/>
              <a:ext cx="1914" cy="1431"/>
              <a:chOff x="0" y="0"/>
              <a:chExt cx="2619" cy="1882"/>
            </a:xfrm>
          </p:grpSpPr>
          <p:sp>
            <p:nvSpPr>
              <p:cNvPr id="38983" name="Line 27"/>
              <p:cNvSpPr>
                <a:spLocks noChangeShapeType="1"/>
              </p:cNvSpPr>
              <p:nvPr/>
            </p:nvSpPr>
            <p:spPr bwMode="auto">
              <a:xfrm flipH="1">
                <a:off x="0" y="0"/>
                <a:ext cx="2619"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84" name="Line 28"/>
              <p:cNvSpPr>
                <a:spLocks noChangeShapeType="1"/>
              </p:cNvSpPr>
              <p:nvPr/>
            </p:nvSpPr>
            <p:spPr bwMode="auto">
              <a:xfrm flipH="1">
                <a:off x="0" y="0"/>
                <a:ext cx="2619" cy="143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85" name="Line 29"/>
              <p:cNvSpPr>
                <a:spLocks noChangeShapeType="1"/>
              </p:cNvSpPr>
              <p:nvPr/>
            </p:nvSpPr>
            <p:spPr bwMode="auto">
              <a:xfrm flipH="1">
                <a:off x="0" y="0"/>
                <a:ext cx="2619" cy="1687"/>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86" name="Line 30"/>
              <p:cNvSpPr>
                <a:spLocks noChangeShapeType="1"/>
              </p:cNvSpPr>
              <p:nvPr/>
            </p:nvSpPr>
            <p:spPr bwMode="auto">
              <a:xfrm flipH="1">
                <a:off x="136" y="0"/>
                <a:ext cx="2483"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87" name="Line 31"/>
              <p:cNvSpPr>
                <a:spLocks noChangeShapeType="1"/>
              </p:cNvSpPr>
              <p:nvPr/>
            </p:nvSpPr>
            <p:spPr bwMode="auto">
              <a:xfrm flipH="1">
                <a:off x="539" y="0"/>
                <a:ext cx="2080"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88" name="Line 32"/>
              <p:cNvSpPr>
                <a:spLocks noChangeShapeType="1"/>
              </p:cNvSpPr>
              <p:nvPr/>
            </p:nvSpPr>
            <p:spPr bwMode="auto">
              <a:xfrm flipH="1">
                <a:off x="918" y="0"/>
                <a:ext cx="1701"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89" name="Line 33"/>
              <p:cNvSpPr>
                <a:spLocks noChangeShapeType="1"/>
              </p:cNvSpPr>
              <p:nvPr/>
            </p:nvSpPr>
            <p:spPr bwMode="auto">
              <a:xfrm flipH="1">
                <a:off x="1299" y="0"/>
                <a:ext cx="1320"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0" name="Line 34"/>
              <p:cNvSpPr>
                <a:spLocks noChangeShapeType="1"/>
              </p:cNvSpPr>
              <p:nvPr/>
            </p:nvSpPr>
            <p:spPr bwMode="auto">
              <a:xfrm flipH="1">
                <a:off x="1637" y="0"/>
                <a:ext cx="982"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1" name="Line 35"/>
              <p:cNvSpPr>
                <a:spLocks noChangeShapeType="1"/>
              </p:cNvSpPr>
              <p:nvPr/>
            </p:nvSpPr>
            <p:spPr bwMode="auto">
              <a:xfrm flipH="1">
                <a:off x="1971" y="0"/>
                <a:ext cx="648"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2" name="Line 36"/>
              <p:cNvSpPr>
                <a:spLocks noChangeShapeType="1"/>
              </p:cNvSpPr>
              <p:nvPr/>
            </p:nvSpPr>
            <p:spPr bwMode="auto">
              <a:xfrm flipH="1">
                <a:off x="2308" y="0"/>
                <a:ext cx="311"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3" name="Line 37"/>
              <p:cNvSpPr>
                <a:spLocks noChangeShapeType="1"/>
              </p:cNvSpPr>
              <p:nvPr/>
            </p:nvSpPr>
            <p:spPr bwMode="auto">
              <a:xfrm flipH="1">
                <a:off x="0" y="0"/>
                <a:ext cx="2619" cy="1239"/>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4" name="Line 38"/>
              <p:cNvSpPr>
                <a:spLocks noChangeShapeType="1"/>
              </p:cNvSpPr>
              <p:nvPr/>
            </p:nvSpPr>
            <p:spPr bwMode="auto">
              <a:xfrm flipH="1">
                <a:off x="0" y="0"/>
                <a:ext cx="2619" cy="1067"/>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5" name="Line 39"/>
              <p:cNvSpPr>
                <a:spLocks noChangeShapeType="1"/>
              </p:cNvSpPr>
              <p:nvPr/>
            </p:nvSpPr>
            <p:spPr bwMode="auto">
              <a:xfrm flipH="1">
                <a:off x="0" y="0"/>
                <a:ext cx="2619" cy="919"/>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6" name="Line 40"/>
              <p:cNvSpPr>
                <a:spLocks noChangeShapeType="1"/>
              </p:cNvSpPr>
              <p:nvPr/>
            </p:nvSpPr>
            <p:spPr bwMode="auto">
              <a:xfrm flipH="1">
                <a:off x="0" y="0"/>
                <a:ext cx="2619" cy="77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7" name="Line 41"/>
              <p:cNvSpPr>
                <a:spLocks noChangeShapeType="1"/>
              </p:cNvSpPr>
              <p:nvPr/>
            </p:nvSpPr>
            <p:spPr bwMode="auto">
              <a:xfrm flipH="1">
                <a:off x="0" y="0"/>
                <a:ext cx="2597" cy="64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8" name="Line 42"/>
              <p:cNvSpPr>
                <a:spLocks noChangeShapeType="1"/>
              </p:cNvSpPr>
              <p:nvPr/>
            </p:nvSpPr>
            <p:spPr bwMode="auto">
              <a:xfrm flipH="1">
                <a:off x="0" y="0"/>
                <a:ext cx="2619" cy="514"/>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99" name="Line 43"/>
              <p:cNvSpPr>
                <a:spLocks noChangeShapeType="1"/>
              </p:cNvSpPr>
              <p:nvPr/>
            </p:nvSpPr>
            <p:spPr bwMode="auto">
              <a:xfrm flipH="1">
                <a:off x="0" y="0"/>
                <a:ext cx="2619" cy="405"/>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00" name="Line 44"/>
              <p:cNvSpPr>
                <a:spLocks noChangeShapeType="1"/>
              </p:cNvSpPr>
              <p:nvPr/>
            </p:nvSpPr>
            <p:spPr bwMode="auto">
              <a:xfrm flipH="1">
                <a:off x="0" y="0"/>
                <a:ext cx="2619" cy="298"/>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01" name="Line 45"/>
              <p:cNvSpPr>
                <a:spLocks noChangeShapeType="1"/>
              </p:cNvSpPr>
              <p:nvPr/>
            </p:nvSpPr>
            <p:spPr bwMode="auto">
              <a:xfrm flipH="1">
                <a:off x="0" y="0"/>
                <a:ext cx="2619" cy="213"/>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02" name="Line 46"/>
              <p:cNvSpPr>
                <a:spLocks noChangeShapeType="1"/>
              </p:cNvSpPr>
              <p:nvPr/>
            </p:nvSpPr>
            <p:spPr bwMode="auto">
              <a:xfrm flipH="1">
                <a:off x="0" y="0"/>
                <a:ext cx="2619" cy="126"/>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9003" name="Line 47"/>
              <p:cNvSpPr>
                <a:spLocks noChangeShapeType="1"/>
              </p:cNvSpPr>
              <p:nvPr/>
            </p:nvSpPr>
            <p:spPr bwMode="auto">
              <a:xfrm flipH="1">
                <a:off x="0" y="0"/>
                <a:ext cx="2619" cy="63"/>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grpSp>
        <p:grpSp>
          <p:nvGrpSpPr>
            <p:cNvPr id="38967" name="Group 48"/>
            <p:cNvGrpSpPr>
              <a:grpSpLocks/>
            </p:cNvGrpSpPr>
            <p:nvPr/>
          </p:nvGrpSpPr>
          <p:grpSpPr bwMode="auto">
            <a:xfrm>
              <a:off x="0" y="15"/>
              <a:ext cx="3829" cy="1220"/>
              <a:chOff x="0" y="0"/>
              <a:chExt cx="5241" cy="1605"/>
            </a:xfrm>
          </p:grpSpPr>
          <p:grpSp>
            <p:nvGrpSpPr>
              <p:cNvPr id="38968" name="Group 49"/>
              <p:cNvGrpSpPr>
                <a:grpSpLocks/>
              </p:cNvGrpSpPr>
              <p:nvPr/>
            </p:nvGrpSpPr>
            <p:grpSpPr bwMode="auto">
              <a:xfrm>
                <a:off x="0" y="906"/>
                <a:ext cx="5241" cy="699"/>
                <a:chOff x="0" y="0"/>
                <a:chExt cx="5241" cy="699"/>
              </a:xfrm>
            </p:grpSpPr>
            <p:sp>
              <p:nvSpPr>
                <p:cNvPr id="38979" name="Line 50"/>
                <p:cNvSpPr>
                  <a:spLocks noChangeShapeType="1"/>
                </p:cNvSpPr>
                <p:nvPr/>
              </p:nvSpPr>
              <p:spPr bwMode="auto">
                <a:xfrm>
                  <a:off x="0" y="699"/>
                  <a:ext cx="5241"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80" name="Line 51"/>
                <p:cNvSpPr>
                  <a:spLocks noChangeShapeType="1"/>
                </p:cNvSpPr>
                <p:nvPr/>
              </p:nvSpPr>
              <p:spPr bwMode="auto">
                <a:xfrm>
                  <a:off x="0" y="441"/>
                  <a:ext cx="5241"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81" name="Line 52"/>
                <p:cNvSpPr>
                  <a:spLocks noChangeShapeType="1"/>
                </p:cNvSpPr>
                <p:nvPr/>
              </p:nvSpPr>
              <p:spPr bwMode="auto">
                <a:xfrm>
                  <a:off x="0" y="208"/>
                  <a:ext cx="5239"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82" name="Line 53"/>
                <p:cNvSpPr>
                  <a:spLocks noChangeShapeType="1"/>
                </p:cNvSpPr>
                <p:nvPr/>
              </p:nvSpPr>
              <p:spPr bwMode="auto">
                <a:xfrm>
                  <a:off x="0" y="0"/>
                  <a:ext cx="5239"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grpSp>
          <p:grpSp>
            <p:nvGrpSpPr>
              <p:cNvPr id="38969" name="Group 54"/>
              <p:cNvGrpSpPr>
                <a:grpSpLocks/>
              </p:cNvGrpSpPr>
              <p:nvPr/>
            </p:nvGrpSpPr>
            <p:grpSpPr bwMode="auto">
              <a:xfrm>
                <a:off x="0" y="0"/>
                <a:ext cx="5241" cy="728"/>
                <a:chOff x="0" y="0"/>
                <a:chExt cx="5241" cy="728"/>
              </a:xfrm>
            </p:grpSpPr>
            <p:sp>
              <p:nvSpPr>
                <p:cNvPr id="38970" name="Line 55"/>
                <p:cNvSpPr>
                  <a:spLocks noChangeShapeType="1"/>
                </p:cNvSpPr>
                <p:nvPr/>
              </p:nvSpPr>
              <p:spPr bwMode="auto">
                <a:xfrm>
                  <a:off x="0" y="728"/>
                  <a:ext cx="5241"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71" name="Line 56"/>
                <p:cNvSpPr>
                  <a:spLocks noChangeShapeType="1"/>
                </p:cNvSpPr>
                <p:nvPr/>
              </p:nvSpPr>
              <p:spPr bwMode="auto">
                <a:xfrm flipV="1">
                  <a:off x="0" y="557"/>
                  <a:ext cx="5241" cy="1"/>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72" name="Line 57"/>
                <p:cNvSpPr>
                  <a:spLocks noChangeShapeType="1"/>
                </p:cNvSpPr>
                <p:nvPr/>
              </p:nvSpPr>
              <p:spPr bwMode="auto">
                <a:xfrm>
                  <a:off x="0" y="401"/>
                  <a:ext cx="5241" cy="5"/>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73" name="Line 58"/>
                <p:cNvSpPr>
                  <a:spLocks noChangeShapeType="1"/>
                </p:cNvSpPr>
                <p:nvPr/>
              </p:nvSpPr>
              <p:spPr bwMode="auto">
                <a:xfrm>
                  <a:off x="0" y="277"/>
                  <a:ext cx="5217"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74" name="Line 59"/>
                <p:cNvSpPr>
                  <a:spLocks noChangeShapeType="1"/>
                </p:cNvSpPr>
                <p:nvPr/>
              </p:nvSpPr>
              <p:spPr bwMode="auto">
                <a:xfrm flipV="1">
                  <a:off x="0" y="171"/>
                  <a:ext cx="5241" cy="6"/>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75" name="Line 60"/>
                <p:cNvSpPr>
                  <a:spLocks noChangeShapeType="1"/>
                </p:cNvSpPr>
                <p:nvPr/>
              </p:nvSpPr>
              <p:spPr bwMode="auto">
                <a:xfrm>
                  <a:off x="0" y="102"/>
                  <a:ext cx="5241" cy="4"/>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76" name="Line 61"/>
                <p:cNvSpPr>
                  <a:spLocks noChangeShapeType="1"/>
                </p:cNvSpPr>
                <p:nvPr/>
              </p:nvSpPr>
              <p:spPr bwMode="auto">
                <a:xfrm flipV="1">
                  <a:off x="0" y="64"/>
                  <a:ext cx="5241" cy="1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77" name="Line 62"/>
                <p:cNvSpPr>
                  <a:spLocks noChangeShapeType="1"/>
                </p:cNvSpPr>
                <p:nvPr/>
              </p:nvSpPr>
              <p:spPr bwMode="auto">
                <a:xfrm>
                  <a:off x="23" y="22"/>
                  <a:ext cx="5218"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78" name="Line 63"/>
                <p:cNvSpPr>
                  <a:spLocks noChangeShapeType="1"/>
                </p:cNvSpPr>
                <p:nvPr/>
              </p:nvSpPr>
              <p:spPr bwMode="auto">
                <a:xfrm>
                  <a:off x="0" y="0"/>
                  <a:ext cx="5241"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051" eaLnBrk="0" fontAlgn="base" hangingPunct="0">
                    <a:spcBef>
                      <a:spcPct val="0"/>
                    </a:spcBef>
                    <a:spcAft>
                      <a:spcPct val="0"/>
                    </a:spcAft>
                  </a:pPr>
                  <a:endParaRPr lang="zh-CN" altLang="en-US">
                    <a:solidFill>
                      <a:prstClr val="black"/>
                    </a:solidFill>
                    <a:ea typeface="宋体" pitchFamily="2" charset="-122"/>
                  </a:endParaRPr>
                </a:p>
              </p:txBody>
            </p:sp>
          </p:grpSp>
        </p:grpSp>
      </p:grpSp>
      <p:sp>
        <p:nvSpPr>
          <p:cNvPr id="30" name="内容占位符 4"/>
          <p:cNvSpPr txBox="1">
            <a:spLocks/>
          </p:cNvSpPr>
          <p:nvPr/>
        </p:nvSpPr>
        <p:spPr>
          <a:xfrm>
            <a:off x="-21167" y="43816"/>
            <a:ext cx="1024467" cy="558164"/>
          </a:xfrm>
          <a:prstGeom prst="rect">
            <a:avLst/>
          </a:prstGeom>
        </p:spPr>
        <p:txBody>
          <a:bodyPr lIns="117093" tIns="58548" rIns="117093" bIns="58548">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38916" name="灯片编号占位符 1"/>
          <p:cNvSpPr>
            <a:spLocks noGrp="1"/>
          </p:cNvSpPr>
          <p:nvPr>
            <p:ph type="sldNum" sz="quarter" idx="4294967295"/>
          </p:nvPr>
        </p:nvSpPr>
        <p:spPr bwMode="auto">
          <a:xfrm>
            <a:off x="9347200" y="6356350"/>
            <a:ext cx="2844800" cy="3651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952347" indent="-366288">
              <a:defRPr>
                <a:solidFill>
                  <a:schemeClr val="tx1"/>
                </a:solidFill>
                <a:latin typeface="Arial" pitchFamily="34" charset="0"/>
                <a:ea typeface="宋体" pitchFamily="2" charset="-122"/>
              </a:defRPr>
            </a:lvl2pPr>
            <a:lvl3pPr marL="1465149" indent="-293031">
              <a:defRPr>
                <a:solidFill>
                  <a:schemeClr val="tx1"/>
                </a:solidFill>
                <a:latin typeface="Arial" pitchFamily="34" charset="0"/>
                <a:ea typeface="宋体" pitchFamily="2" charset="-122"/>
              </a:defRPr>
            </a:lvl3pPr>
            <a:lvl4pPr marL="2051210" indent="-293031">
              <a:defRPr>
                <a:solidFill>
                  <a:schemeClr val="tx1"/>
                </a:solidFill>
                <a:latin typeface="Arial" pitchFamily="34" charset="0"/>
                <a:ea typeface="宋体" pitchFamily="2" charset="-122"/>
              </a:defRPr>
            </a:lvl4pPr>
            <a:lvl5pPr marL="2637271" indent="-293031">
              <a:defRPr>
                <a:solidFill>
                  <a:schemeClr val="tx1"/>
                </a:solidFill>
                <a:latin typeface="Arial" pitchFamily="34" charset="0"/>
                <a:ea typeface="宋体" pitchFamily="2" charset="-122"/>
              </a:defRPr>
            </a:lvl5pPr>
            <a:lvl6pPr marL="3223331" indent="-293031" defTabSz="1168051" eaLnBrk="0" fontAlgn="base" hangingPunct="0">
              <a:spcBef>
                <a:spcPct val="0"/>
              </a:spcBef>
              <a:spcAft>
                <a:spcPct val="0"/>
              </a:spcAft>
              <a:defRPr>
                <a:solidFill>
                  <a:schemeClr val="tx1"/>
                </a:solidFill>
                <a:latin typeface="Arial" pitchFamily="34" charset="0"/>
                <a:ea typeface="宋体" pitchFamily="2" charset="-122"/>
              </a:defRPr>
            </a:lvl6pPr>
            <a:lvl7pPr marL="3809390" indent="-293031" defTabSz="1168051" eaLnBrk="0" fontAlgn="base" hangingPunct="0">
              <a:spcBef>
                <a:spcPct val="0"/>
              </a:spcBef>
              <a:spcAft>
                <a:spcPct val="0"/>
              </a:spcAft>
              <a:defRPr>
                <a:solidFill>
                  <a:schemeClr val="tx1"/>
                </a:solidFill>
                <a:latin typeface="Arial" pitchFamily="34" charset="0"/>
                <a:ea typeface="宋体" pitchFamily="2" charset="-122"/>
              </a:defRPr>
            </a:lvl7pPr>
            <a:lvl8pPr marL="4395451" indent="-293031" defTabSz="1168051" eaLnBrk="0" fontAlgn="base" hangingPunct="0">
              <a:spcBef>
                <a:spcPct val="0"/>
              </a:spcBef>
              <a:spcAft>
                <a:spcPct val="0"/>
              </a:spcAft>
              <a:defRPr>
                <a:solidFill>
                  <a:schemeClr val="tx1"/>
                </a:solidFill>
                <a:latin typeface="Arial" pitchFamily="34" charset="0"/>
                <a:ea typeface="宋体" pitchFamily="2" charset="-122"/>
              </a:defRPr>
            </a:lvl8pPr>
            <a:lvl9pPr marL="4981508" indent="-293031" defTabSz="1168051" eaLnBrk="0" fontAlgn="base" hangingPunct="0">
              <a:spcBef>
                <a:spcPct val="0"/>
              </a:spcBef>
              <a:spcAft>
                <a:spcPct val="0"/>
              </a:spcAft>
              <a:defRPr>
                <a:solidFill>
                  <a:schemeClr val="tx1"/>
                </a:solidFill>
                <a:latin typeface="Arial" pitchFamily="34" charset="0"/>
                <a:ea typeface="宋体" pitchFamily="2" charset="-122"/>
              </a:defRPr>
            </a:lvl9pPr>
          </a:lstStyle>
          <a:p>
            <a:fld id="{2216AA53-CE20-42F7-94A0-9CD792402117}" type="slidenum">
              <a:rPr lang="zh-CN" altLang="en-US" smtClean="0">
                <a:solidFill>
                  <a:srgbClr val="898989"/>
                </a:solidFill>
                <a:ea typeface="黑体" pitchFamily="49" charset="-122"/>
              </a:rPr>
              <a:pPr/>
              <a:t>31</a:t>
            </a:fld>
            <a:endParaRPr lang="zh-CN" altLang="en-US">
              <a:solidFill>
                <a:srgbClr val="898989"/>
              </a:solidFill>
              <a:ea typeface="黑体" pitchFamily="49" charset="-122"/>
            </a:endParaRPr>
          </a:p>
        </p:txBody>
      </p:sp>
      <p:sp>
        <p:nvSpPr>
          <p:cNvPr id="4" name="标题 3"/>
          <p:cNvSpPr txBox="1">
            <a:spLocks/>
          </p:cNvSpPr>
          <p:nvPr/>
        </p:nvSpPr>
        <p:spPr>
          <a:xfrm>
            <a:off x="334433" y="923926"/>
            <a:ext cx="2880784" cy="401954"/>
          </a:xfrm>
          <a:prstGeom prst="rect">
            <a:avLst/>
          </a:prstGeom>
          <a:effectLst>
            <a:outerShdw blurRad="152400" algn="ctr" rotWithShape="0">
              <a:prstClr val="black">
                <a:alpha val="55000"/>
              </a:prstClr>
            </a:outerShdw>
          </a:effectLst>
        </p:spPr>
        <p:txBody>
          <a:bodyPr lIns="117093" tIns="58548" rIns="117093" bIns="58548" anchor="ctr"/>
          <a:lstStyle>
            <a:lvl1pPr algn="ctr" defTabSz="914328" rtl="0" eaLnBrk="1" latinLnBrk="0" hangingPunct="1">
              <a:spcBef>
                <a:spcPct val="0"/>
              </a:spcBef>
              <a:buNone/>
              <a:defRPr sz="4400" kern="1200">
                <a:solidFill>
                  <a:schemeClr val="tx1"/>
                </a:solidFill>
                <a:latin typeface="+mj-lt"/>
                <a:ea typeface="+mj-ea"/>
                <a:cs typeface="+mj-cs"/>
              </a:defRPr>
            </a:lvl1pPr>
          </a:lstStyle>
          <a:p>
            <a:pPr algn="l">
              <a:defRPr/>
            </a:pPr>
            <a:r>
              <a:rPr lang="zh-CN" altLang="en-US" sz="2800" b="1" dirty="0">
                <a:solidFill>
                  <a:srgbClr val="4F81BD">
                    <a:lumMod val="50000"/>
                  </a:srgbClr>
                </a:solidFill>
                <a:latin typeface="微软雅黑" pitchFamily="34" charset="-122"/>
              </a:rPr>
              <a:t>（二）专业渗透</a:t>
            </a:r>
          </a:p>
        </p:txBody>
      </p:sp>
      <p:sp>
        <p:nvSpPr>
          <p:cNvPr id="5" name="椭圆 4"/>
          <p:cNvSpPr>
            <a:spLocks noChangeArrowheads="1"/>
          </p:cNvSpPr>
          <p:nvPr/>
        </p:nvSpPr>
        <p:spPr bwMode="auto">
          <a:xfrm>
            <a:off x="1342795" y="4972191"/>
            <a:ext cx="8928992" cy="1302730"/>
          </a:xfrm>
          <a:prstGeom prst="ellipse">
            <a:avLst/>
          </a:prstGeom>
          <a:gradFill rotWithShape="1">
            <a:gsLst>
              <a:gs pos="0">
                <a:schemeClr val="bg1">
                  <a:lumMod val="65000"/>
                  <a:alpha val="50000"/>
                </a:schemeClr>
              </a:gs>
              <a:gs pos="100000">
                <a:srgbClr val="FFFFFF">
                  <a:alpha val="0"/>
                </a:srgbClr>
              </a:gs>
            </a:gsLst>
            <a:path path="shape">
              <a:fillToRect l="50000" t="50000" r="50000" b="50000"/>
            </a:path>
          </a:gradFill>
          <a:ln>
            <a:noFill/>
          </a:ln>
          <a:effectLst>
            <a:glow rad="127000">
              <a:srgbClr val="F79524">
                <a:alpha val="0"/>
              </a:srgbClr>
            </a:glow>
            <a:outerShdw dist="107763" dir="2700000" algn="ctr" rotWithShape="0">
              <a:srgbClr val="535455"/>
            </a:outerShdw>
            <a:softEdge rad="368300"/>
          </a:effectLst>
          <a:extLst/>
        </p:spPr>
        <p:txBody>
          <a:bodyPr wrap="none" lIns="117917" tIns="58959" rIns="117917" bIns="58959" anchor="ctr"/>
          <a:lstStyle/>
          <a:p>
            <a:pPr algn="ctr" defTabSz="1170951">
              <a:defRPr/>
            </a:pPr>
            <a:endParaRPr lang="zh-CN" altLang="zh-CN" kern="0">
              <a:solidFill>
                <a:sysClr val="windowText" lastClr="000000"/>
              </a:solidFill>
            </a:endParaRPr>
          </a:p>
        </p:txBody>
      </p:sp>
      <p:pic>
        <p:nvPicPr>
          <p:cNvPr id="6" name="图片 6"/>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056967" y="750570"/>
            <a:ext cx="4445000" cy="2245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9" name="图片 5"/>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6572" y="4718686"/>
            <a:ext cx="4779433" cy="21659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12" name="组合 64"/>
          <p:cNvGrpSpPr>
            <a:grpSpLocks/>
          </p:cNvGrpSpPr>
          <p:nvPr/>
        </p:nvGrpSpPr>
        <p:grpSpPr bwMode="auto">
          <a:xfrm>
            <a:off x="3585638" y="1303020"/>
            <a:ext cx="4510617" cy="3497580"/>
            <a:chOff x="2299839" y="1547595"/>
            <a:chExt cx="4221220" cy="3502757"/>
          </a:xfrm>
        </p:grpSpPr>
        <p:grpSp>
          <p:nvGrpSpPr>
            <p:cNvPr id="38935" name="组合 65"/>
            <p:cNvGrpSpPr>
              <a:grpSpLocks/>
            </p:cNvGrpSpPr>
            <p:nvPr/>
          </p:nvGrpSpPr>
          <p:grpSpPr bwMode="auto">
            <a:xfrm>
              <a:off x="3135241" y="1547595"/>
              <a:ext cx="1569795" cy="1026261"/>
              <a:chOff x="2955926" y="1172195"/>
              <a:chExt cx="2097088" cy="1370981"/>
            </a:xfrm>
          </p:grpSpPr>
          <p:sp>
            <p:nvSpPr>
              <p:cNvPr id="96" name="Freeform 15"/>
              <p:cNvSpPr>
                <a:spLocks/>
              </p:cNvSpPr>
              <p:nvPr/>
            </p:nvSpPr>
            <p:spPr bwMode="auto">
              <a:xfrm>
                <a:off x="3316512" y="1297080"/>
                <a:ext cx="1410444" cy="751852"/>
              </a:xfrm>
              <a:custGeom>
                <a:avLst/>
                <a:gdLst>
                  <a:gd name="T0" fmla="*/ 5 w 376"/>
                  <a:gd name="T1" fmla="*/ 51 h 200"/>
                  <a:gd name="T2" fmla="*/ 0 w 376"/>
                  <a:gd name="T3" fmla="*/ 79 h 200"/>
                  <a:gd name="T4" fmla="*/ 121 w 376"/>
                  <a:gd name="T5" fmla="*/ 31 h 200"/>
                  <a:gd name="T6" fmla="*/ 298 w 376"/>
                  <a:gd name="T7" fmla="*/ 98 h 200"/>
                  <a:gd name="T8" fmla="*/ 357 w 376"/>
                  <a:gd name="T9" fmla="*/ 154 h 200"/>
                  <a:gd name="T10" fmla="*/ 372 w 376"/>
                  <a:gd name="T11" fmla="*/ 181 h 200"/>
                  <a:gd name="T12" fmla="*/ 376 w 376"/>
                  <a:gd name="T13" fmla="*/ 200 h 200"/>
                  <a:gd name="T14" fmla="*/ 373 w 376"/>
                  <a:gd name="T15" fmla="*/ 170 h 200"/>
                  <a:gd name="T16" fmla="*/ 369 w 376"/>
                  <a:gd name="T17" fmla="*/ 152 h 200"/>
                  <a:gd name="T18" fmla="*/ 355 w 376"/>
                  <a:gd name="T19" fmla="*/ 127 h 200"/>
                  <a:gd name="T20" fmla="*/ 296 w 376"/>
                  <a:gd name="T21" fmla="*/ 73 h 200"/>
                  <a:gd name="T22" fmla="*/ 122 w 376"/>
                  <a:gd name="T23" fmla="*/ 8 h 200"/>
                  <a:gd name="T24" fmla="*/ 5 w 376"/>
                  <a:gd name="T25" fmla="*/ 5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6" h="200">
                    <a:moveTo>
                      <a:pt x="5" y="51"/>
                    </a:moveTo>
                    <a:cubicBezTo>
                      <a:pt x="3" y="60"/>
                      <a:pt x="2" y="69"/>
                      <a:pt x="0" y="79"/>
                    </a:cubicBezTo>
                    <a:cubicBezTo>
                      <a:pt x="6" y="44"/>
                      <a:pt x="52" y="24"/>
                      <a:pt x="121" y="31"/>
                    </a:cubicBezTo>
                    <a:cubicBezTo>
                      <a:pt x="182" y="37"/>
                      <a:pt x="249" y="63"/>
                      <a:pt x="298" y="98"/>
                    </a:cubicBezTo>
                    <a:cubicBezTo>
                      <a:pt x="323" y="115"/>
                      <a:pt x="343" y="134"/>
                      <a:pt x="357" y="154"/>
                    </a:cubicBezTo>
                    <a:cubicBezTo>
                      <a:pt x="364" y="164"/>
                      <a:pt x="368" y="173"/>
                      <a:pt x="372" y="181"/>
                    </a:cubicBezTo>
                    <a:cubicBezTo>
                      <a:pt x="374" y="188"/>
                      <a:pt x="375" y="194"/>
                      <a:pt x="376" y="200"/>
                    </a:cubicBezTo>
                    <a:cubicBezTo>
                      <a:pt x="375" y="190"/>
                      <a:pt x="374" y="180"/>
                      <a:pt x="373" y="170"/>
                    </a:cubicBezTo>
                    <a:cubicBezTo>
                      <a:pt x="373" y="165"/>
                      <a:pt x="372" y="159"/>
                      <a:pt x="369" y="152"/>
                    </a:cubicBezTo>
                    <a:cubicBezTo>
                      <a:pt x="366" y="144"/>
                      <a:pt x="361" y="136"/>
                      <a:pt x="355" y="127"/>
                    </a:cubicBezTo>
                    <a:cubicBezTo>
                      <a:pt x="341" y="108"/>
                      <a:pt x="320" y="90"/>
                      <a:pt x="296" y="73"/>
                    </a:cubicBezTo>
                    <a:cubicBezTo>
                      <a:pt x="248" y="40"/>
                      <a:pt x="182" y="14"/>
                      <a:pt x="122" y="8"/>
                    </a:cubicBezTo>
                    <a:cubicBezTo>
                      <a:pt x="55" y="0"/>
                      <a:pt x="11" y="18"/>
                      <a:pt x="5" y="51"/>
                    </a:cubicBezTo>
                    <a:close/>
                  </a:path>
                </a:pathLst>
              </a:custGeom>
              <a:gradFill flip="none" rotWithShape="1">
                <a:gsLst>
                  <a:gs pos="0">
                    <a:srgbClr val="FF7711"/>
                  </a:gs>
                  <a:gs pos="50000">
                    <a:srgbClr val="FF7711"/>
                  </a:gs>
                  <a:gs pos="22900">
                    <a:srgbClr val="FFC000"/>
                  </a:gs>
                  <a:gs pos="76250">
                    <a:srgbClr val="FFC000"/>
                  </a:gs>
                  <a:gs pos="100000">
                    <a:srgbClr val="FF7711"/>
                  </a:gs>
                </a:gsLst>
                <a:lin ang="135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sp>
            <p:nvSpPr>
              <p:cNvPr id="97" name="Freeform 16"/>
              <p:cNvSpPr>
                <a:spLocks/>
              </p:cNvSpPr>
              <p:nvPr/>
            </p:nvSpPr>
            <p:spPr bwMode="auto">
              <a:xfrm>
                <a:off x="2956624" y="1406671"/>
                <a:ext cx="2095818" cy="1136699"/>
              </a:xfrm>
              <a:custGeom>
                <a:avLst/>
                <a:gdLst>
                  <a:gd name="T0" fmla="*/ 5 w 558"/>
                  <a:gd name="T1" fmla="*/ 28 h 302"/>
                  <a:gd name="T2" fmla="*/ 17 w 558"/>
                  <a:gd name="T3" fmla="*/ 95 h 302"/>
                  <a:gd name="T4" fmla="*/ 48 w 558"/>
                  <a:gd name="T5" fmla="*/ 138 h 302"/>
                  <a:gd name="T6" fmla="*/ 103 w 558"/>
                  <a:gd name="T7" fmla="*/ 187 h 302"/>
                  <a:gd name="T8" fmla="*/ 398 w 558"/>
                  <a:gd name="T9" fmla="*/ 296 h 302"/>
                  <a:gd name="T10" fmla="*/ 552 w 558"/>
                  <a:gd name="T11" fmla="*/ 204 h 302"/>
                  <a:gd name="T12" fmla="*/ 548 w 558"/>
                  <a:gd name="T13" fmla="*/ 174 h 302"/>
                  <a:gd name="T14" fmla="*/ 400 w 558"/>
                  <a:gd name="T15" fmla="*/ 257 h 302"/>
                  <a:gd name="T16" fmla="*/ 110 w 558"/>
                  <a:gd name="T17" fmla="*/ 150 h 302"/>
                  <a:gd name="T18" fmla="*/ 55 w 558"/>
                  <a:gd name="T19" fmla="*/ 103 h 302"/>
                  <a:gd name="T20" fmla="*/ 24 w 558"/>
                  <a:gd name="T21" fmla="*/ 62 h 302"/>
                  <a:gd name="T22" fmla="*/ 11 w 558"/>
                  <a:gd name="T23" fmla="*/ 0 h 302"/>
                  <a:gd name="T24" fmla="*/ 5 w 558"/>
                  <a:gd name="T25" fmla="*/ 28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8" h="302">
                    <a:moveTo>
                      <a:pt x="5" y="28"/>
                    </a:moveTo>
                    <a:cubicBezTo>
                      <a:pt x="0" y="47"/>
                      <a:pt x="4" y="70"/>
                      <a:pt x="17" y="95"/>
                    </a:cubicBezTo>
                    <a:cubicBezTo>
                      <a:pt x="25" y="110"/>
                      <a:pt x="35" y="124"/>
                      <a:pt x="48" y="138"/>
                    </a:cubicBezTo>
                    <a:cubicBezTo>
                      <a:pt x="63" y="155"/>
                      <a:pt x="82" y="172"/>
                      <a:pt x="103" y="187"/>
                    </a:cubicBezTo>
                    <a:cubicBezTo>
                      <a:pt x="184" y="247"/>
                      <a:pt x="297" y="291"/>
                      <a:pt x="398" y="296"/>
                    </a:cubicBezTo>
                    <a:cubicBezTo>
                      <a:pt x="502" y="302"/>
                      <a:pt x="558" y="264"/>
                      <a:pt x="552" y="204"/>
                    </a:cubicBezTo>
                    <a:cubicBezTo>
                      <a:pt x="550" y="194"/>
                      <a:pt x="549" y="183"/>
                      <a:pt x="548" y="174"/>
                    </a:cubicBezTo>
                    <a:cubicBezTo>
                      <a:pt x="555" y="229"/>
                      <a:pt x="501" y="264"/>
                      <a:pt x="400" y="257"/>
                    </a:cubicBezTo>
                    <a:cubicBezTo>
                      <a:pt x="301" y="250"/>
                      <a:pt x="190" y="207"/>
                      <a:pt x="110" y="150"/>
                    </a:cubicBezTo>
                    <a:cubicBezTo>
                      <a:pt x="89" y="135"/>
                      <a:pt x="70" y="119"/>
                      <a:pt x="55" y="103"/>
                    </a:cubicBezTo>
                    <a:cubicBezTo>
                      <a:pt x="42" y="90"/>
                      <a:pt x="32" y="76"/>
                      <a:pt x="24" y="62"/>
                    </a:cubicBezTo>
                    <a:cubicBezTo>
                      <a:pt x="11" y="39"/>
                      <a:pt x="7" y="18"/>
                      <a:pt x="11" y="0"/>
                    </a:cubicBezTo>
                    <a:cubicBezTo>
                      <a:pt x="9" y="9"/>
                      <a:pt x="7" y="18"/>
                      <a:pt x="5" y="28"/>
                    </a:cubicBezTo>
                    <a:close/>
                  </a:path>
                </a:pathLst>
              </a:custGeom>
              <a:gradFill flip="none" rotWithShape="1">
                <a:gsLst>
                  <a:gs pos="0">
                    <a:srgbClr val="FF7711"/>
                  </a:gs>
                  <a:gs pos="50000">
                    <a:srgbClr val="FF7711"/>
                  </a:gs>
                  <a:gs pos="22900">
                    <a:srgbClr val="FFC000"/>
                  </a:gs>
                  <a:gs pos="76250">
                    <a:srgbClr val="FFC000"/>
                  </a:gs>
                  <a:gs pos="100000">
                    <a:srgbClr val="FF7711"/>
                  </a:gs>
                </a:gsLst>
                <a:lin ang="135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sp>
            <p:nvSpPr>
              <p:cNvPr id="38962" name="Freeform 25"/>
              <p:cNvSpPr>
                <a:spLocks/>
              </p:cNvSpPr>
              <p:nvPr/>
            </p:nvSpPr>
            <p:spPr bwMode="auto">
              <a:xfrm>
                <a:off x="3373438" y="1270000"/>
                <a:ext cx="1382713" cy="755650"/>
              </a:xfrm>
              <a:custGeom>
                <a:avLst/>
                <a:gdLst>
                  <a:gd name="T0" fmla="*/ 2147483647 w 368"/>
                  <a:gd name="T1" fmla="*/ 2147483647 h 201"/>
                  <a:gd name="T2" fmla="*/ 2147483647 w 368"/>
                  <a:gd name="T3" fmla="*/ 2147483647 h 201"/>
                  <a:gd name="T4" fmla="*/ 2147483647 w 368"/>
                  <a:gd name="T5" fmla="*/ 2147483647 h 201"/>
                  <a:gd name="T6" fmla="*/ 2147483647 w 368"/>
                  <a:gd name="T7" fmla="*/ 2147483647 h 201"/>
                  <a:gd name="T8" fmla="*/ 2147483647 w 368"/>
                  <a:gd name="T9" fmla="*/ 2147483647 h 201"/>
                  <a:gd name="T10" fmla="*/ 2147483647 w 368"/>
                  <a:gd name="T11" fmla="*/ 2147483647 h 201"/>
                  <a:gd name="T12" fmla="*/ 2147483647 w 368"/>
                  <a:gd name="T13" fmla="*/ 2147483647 h 201"/>
                  <a:gd name="T14" fmla="*/ 2147483647 w 368"/>
                  <a:gd name="T15" fmla="*/ 2147483647 h 201"/>
                  <a:gd name="T16" fmla="*/ 2147483647 w 368"/>
                  <a:gd name="T17" fmla="*/ 2147483647 h 201"/>
                  <a:gd name="T18" fmla="*/ 0 w 368"/>
                  <a:gd name="T19" fmla="*/ 2147483647 h 201"/>
                  <a:gd name="T20" fmla="*/ 2147483647 w 368"/>
                  <a:gd name="T21" fmla="*/ 2147483647 h 2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8"/>
                  <a:gd name="T34" fmla="*/ 0 h 201"/>
                  <a:gd name="T35" fmla="*/ 368 w 368"/>
                  <a:gd name="T36" fmla="*/ 201 h 2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8" h="201">
                    <a:moveTo>
                      <a:pt x="107" y="15"/>
                    </a:moveTo>
                    <a:cubicBezTo>
                      <a:pt x="167" y="21"/>
                      <a:pt x="233" y="47"/>
                      <a:pt x="281" y="80"/>
                    </a:cubicBezTo>
                    <a:cubicBezTo>
                      <a:pt x="305" y="97"/>
                      <a:pt x="326" y="115"/>
                      <a:pt x="340" y="134"/>
                    </a:cubicBezTo>
                    <a:cubicBezTo>
                      <a:pt x="346" y="143"/>
                      <a:pt x="351" y="151"/>
                      <a:pt x="354" y="159"/>
                    </a:cubicBezTo>
                    <a:cubicBezTo>
                      <a:pt x="360" y="176"/>
                      <a:pt x="360" y="190"/>
                      <a:pt x="353" y="201"/>
                    </a:cubicBezTo>
                    <a:cubicBezTo>
                      <a:pt x="365" y="189"/>
                      <a:pt x="368" y="172"/>
                      <a:pt x="360" y="152"/>
                    </a:cubicBezTo>
                    <a:cubicBezTo>
                      <a:pt x="357" y="144"/>
                      <a:pt x="352" y="135"/>
                      <a:pt x="345" y="126"/>
                    </a:cubicBezTo>
                    <a:cubicBezTo>
                      <a:pt x="332" y="107"/>
                      <a:pt x="311" y="89"/>
                      <a:pt x="287" y="72"/>
                    </a:cubicBezTo>
                    <a:cubicBezTo>
                      <a:pt x="238" y="39"/>
                      <a:pt x="173" y="14"/>
                      <a:pt x="113" y="7"/>
                    </a:cubicBezTo>
                    <a:cubicBezTo>
                      <a:pt x="55" y="0"/>
                      <a:pt x="14" y="13"/>
                      <a:pt x="0" y="38"/>
                    </a:cubicBezTo>
                    <a:cubicBezTo>
                      <a:pt x="18" y="18"/>
                      <a:pt x="56" y="9"/>
                      <a:pt x="107" y="15"/>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63" name="Freeform 26"/>
              <p:cNvSpPr>
                <a:spLocks/>
              </p:cNvSpPr>
              <p:nvPr/>
            </p:nvSpPr>
            <p:spPr bwMode="auto">
              <a:xfrm>
                <a:off x="2974976" y="1319213"/>
                <a:ext cx="2009775" cy="1074738"/>
              </a:xfrm>
              <a:custGeom>
                <a:avLst/>
                <a:gdLst>
                  <a:gd name="T0" fmla="*/ 2147483647 w 535"/>
                  <a:gd name="T1" fmla="*/ 2147483647 h 286"/>
                  <a:gd name="T2" fmla="*/ 2147483647 w 535"/>
                  <a:gd name="T3" fmla="*/ 2147483647 h 286"/>
                  <a:gd name="T4" fmla="*/ 2147483647 w 535"/>
                  <a:gd name="T5" fmla="*/ 2147483647 h 286"/>
                  <a:gd name="T6" fmla="*/ 2147483647 w 535"/>
                  <a:gd name="T7" fmla="*/ 2147483647 h 286"/>
                  <a:gd name="T8" fmla="*/ 2147483647 w 535"/>
                  <a:gd name="T9" fmla="*/ 2147483647 h 286"/>
                  <a:gd name="T10" fmla="*/ 2147483647 w 535"/>
                  <a:gd name="T11" fmla="*/ 2147483647 h 286"/>
                  <a:gd name="T12" fmla="*/ 2147483647 w 535"/>
                  <a:gd name="T13" fmla="*/ 2147483647 h 286"/>
                  <a:gd name="T14" fmla="*/ 2147483647 w 535"/>
                  <a:gd name="T15" fmla="*/ 2147483647 h 286"/>
                  <a:gd name="T16" fmla="*/ 2147483647 w 535"/>
                  <a:gd name="T17" fmla="*/ 2147483647 h 286"/>
                  <a:gd name="T18" fmla="*/ 2147483647 w 535"/>
                  <a:gd name="T19" fmla="*/ 0 h 286"/>
                  <a:gd name="T20" fmla="*/ 2147483647 w 535"/>
                  <a:gd name="T21" fmla="*/ 2147483647 h 2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35"/>
                  <a:gd name="T34" fmla="*/ 0 h 286"/>
                  <a:gd name="T35" fmla="*/ 535 w 535"/>
                  <a:gd name="T36" fmla="*/ 286 h 28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35" h="286">
                    <a:moveTo>
                      <a:pt x="19" y="86"/>
                    </a:moveTo>
                    <a:cubicBezTo>
                      <a:pt x="27" y="100"/>
                      <a:pt x="37" y="114"/>
                      <a:pt x="50" y="127"/>
                    </a:cubicBezTo>
                    <a:cubicBezTo>
                      <a:pt x="65" y="143"/>
                      <a:pt x="84" y="159"/>
                      <a:pt x="105" y="174"/>
                    </a:cubicBezTo>
                    <a:cubicBezTo>
                      <a:pt x="185" y="231"/>
                      <a:pt x="296" y="274"/>
                      <a:pt x="395" y="281"/>
                    </a:cubicBezTo>
                    <a:cubicBezTo>
                      <a:pt x="468" y="286"/>
                      <a:pt x="517" y="269"/>
                      <a:pt x="535" y="238"/>
                    </a:cubicBezTo>
                    <a:cubicBezTo>
                      <a:pt x="514" y="264"/>
                      <a:pt x="467" y="278"/>
                      <a:pt x="400" y="273"/>
                    </a:cubicBezTo>
                    <a:cubicBezTo>
                      <a:pt x="302" y="266"/>
                      <a:pt x="191" y="223"/>
                      <a:pt x="110" y="166"/>
                    </a:cubicBezTo>
                    <a:cubicBezTo>
                      <a:pt x="89" y="151"/>
                      <a:pt x="71" y="136"/>
                      <a:pt x="56" y="119"/>
                    </a:cubicBezTo>
                    <a:cubicBezTo>
                      <a:pt x="43" y="106"/>
                      <a:pt x="32" y="92"/>
                      <a:pt x="25" y="79"/>
                    </a:cubicBezTo>
                    <a:cubicBezTo>
                      <a:pt x="7" y="48"/>
                      <a:pt x="7" y="21"/>
                      <a:pt x="20" y="0"/>
                    </a:cubicBezTo>
                    <a:cubicBezTo>
                      <a:pt x="1" y="22"/>
                      <a:pt x="0" y="51"/>
                      <a:pt x="19" y="86"/>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100" name="Freeform 34"/>
              <p:cNvSpPr>
                <a:spLocks/>
              </p:cNvSpPr>
              <p:nvPr/>
            </p:nvSpPr>
            <p:spPr bwMode="auto">
              <a:xfrm>
                <a:off x="3017489" y="1172195"/>
                <a:ext cx="2000553" cy="1177478"/>
              </a:xfrm>
              <a:custGeom>
                <a:avLst/>
                <a:gdLst/>
                <a:ahLst/>
                <a:cxnLst/>
                <a:rect l="l" t="t" r="r" b="b"/>
                <a:pathLst>
                  <a:path w="2002405" h="1176573">
                    <a:moveTo>
                      <a:pt x="630822" y="117991"/>
                    </a:moveTo>
                    <a:cubicBezTo>
                      <a:pt x="493081" y="125032"/>
                      <a:pt x="396557" y="170098"/>
                      <a:pt x="357101" y="240512"/>
                    </a:cubicBezTo>
                    <a:cubicBezTo>
                      <a:pt x="327040" y="293089"/>
                      <a:pt x="334555" y="364442"/>
                      <a:pt x="383405" y="447062"/>
                    </a:cubicBezTo>
                    <a:cubicBezTo>
                      <a:pt x="402193" y="480861"/>
                      <a:pt x="428497" y="514660"/>
                      <a:pt x="462315" y="548460"/>
                    </a:cubicBezTo>
                    <a:cubicBezTo>
                      <a:pt x="503650" y="589770"/>
                      <a:pt x="548741" y="631080"/>
                      <a:pt x="601348" y="664879"/>
                    </a:cubicBezTo>
                    <a:cubicBezTo>
                      <a:pt x="804261" y="807586"/>
                      <a:pt x="1082327" y="916494"/>
                      <a:pt x="1330332" y="935271"/>
                    </a:cubicBezTo>
                    <a:cubicBezTo>
                      <a:pt x="1503183" y="950293"/>
                      <a:pt x="1627186" y="916494"/>
                      <a:pt x="1683550" y="852651"/>
                    </a:cubicBezTo>
                    <a:cubicBezTo>
                      <a:pt x="1728642" y="807586"/>
                      <a:pt x="1739915" y="743743"/>
                      <a:pt x="1709854" y="668634"/>
                    </a:cubicBezTo>
                    <a:cubicBezTo>
                      <a:pt x="1698581" y="638590"/>
                      <a:pt x="1679793" y="604791"/>
                      <a:pt x="1653489" y="570992"/>
                    </a:cubicBezTo>
                    <a:cubicBezTo>
                      <a:pt x="1604640" y="499639"/>
                      <a:pt x="1525729" y="432040"/>
                      <a:pt x="1435546" y="368198"/>
                    </a:cubicBezTo>
                    <a:cubicBezTo>
                      <a:pt x="1251421" y="244268"/>
                      <a:pt x="1007174" y="150381"/>
                      <a:pt x="781715" y="124093"/>
                    </a:cubicBezTo>
                    <a:cubicBezTo>
                      <a:pt x="727230" y="117521"/>
                      <a:pt x="676736" y="115643"/>
                      <a:pt x="630822" y="117991"/>
                    </a:cubicBezTo>
                    <a:close/>
                    <a:moveTo>
                      <a:pt x="437692" y="463"/>
                    </a:moveTo>
                    <a:cubicBezTo>
                      <a:pt x="501152" y="-1358"/>
                      <a:pt x="569954" y="2166"/>
                      <a:pt x="643217" y="11561"/>
                    </a:cubicBezTo>
                    <a:cubicBezTo>
                      <a:pt x="962569" y="49141"/>
                      <a:pt x="1311978" y="188190"/>
                      <a:pt x="1571216" y="361061"/>
                    </a:cubicBezTo>
                    <a:cubicBezTo>
                      <a:pt x="1698957" y="451254"/>
                      <a:pt x="1811670" y="548964"/>
                      <a:pt x="1890568" y="654190"/>
                    </a:cubicBezTo>
                    <a:cubicBezTo>
                      <a:pt x="1928139" y="699287"/>
                      <a:pt x="1954439" y="748141"/>
                      <a:pt x="1973224" y="789480"/>
                    </a:cubicBezTo>
                    <a:cubicBezTo>
                      <a:pt x="2014552" y="887190"/>
                      <a:pt x="2010795" y="973625"/>
                      <a:pt x="1969467" y="1041271"/>
                    </a:cubicBezTo>
                    <a:cubicBezTo>
                      <a:pt x="1890568" y="1138980"/>
                      <a:pt x="1713985" y="1191593"/>
                      <a:pt x="1462261" y="1172803"/>
                    </a:cubicBezTo>
                    <a:cubicBezTo>
                      <a:pt x="1094067" y="1146496"/>
                      <a:pt x="677030" y="984900"/>
                      <a:pt x="372707" y="770690"/>
                    </a:cubicBezTo>
                    <a:cubicBezTo>
                      <a:pt x="293808" y="714319"/>
                      <a:pt x="226180" y="657948"/>
                      <a:pt x="169824" y="594061"/>
                    </a:cubicBezTo>
                    <a:cubicBezTo>
                      <a:pt x="120982" y="545206"/>
                      <a:pt x="79654" y="492593"/>
                      <a:pt x="53355" y="443738"/>
                    </a:cubicBezTo>
                    <a:cubicBezTo>
                      <a:pt x="-14273" y="327238"/>
                      <a:pt x="-14273" y="225770"/>
                      <a:pt x="34569" y="146851"/>
                    </a:cubicBezTo>
                    <a:cubicBezTo>
                      <a:pt x="105015" y="59476"/>
                      <a:pt x="247314" y="5924"/>
                      <a:pt x="437692" y="463"/>
                    </a:cubicBezTo>
                    <a:close/>
                  </a:path>
                </a:pathLst>
              </a:custGeom>
              <a:gradFill flip="none" rotWithShape="1">
                <a:gsLst>
                  <a:gs pos="0">
                    <a:srgbClr val="FF7711"/>
                  </a:gs>
                  <a:gs pos="50000">
                    <a:srgbClr val="FFAA01"/>
                  </a:gs>
                  <a:gs pos="100000">
                    <a:srgbClr val="FF771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grpSp>
        <p:grpSp>
          <p:nvGrpSpPr>
            <p:cNvPr id="38936" name="组合 66"/>
            <p:cNvGrpSpPr>
              <a:grpSpLocks/>
            </p:cNvGrpSpPr>
            <p:nvPr/>
          </p:nvGrpSpPr>
          <p:grpSpPr bwMode="auto">
            <a:xfrm>
              <a:off x="5131925" y="3068695"/>
              <a:ext cx="1389134" cy="1615158"/>
              <a:chOff x="5707063" y="3204234"/>
              <a:chExt cx="1542860" cy="2157689"/>
            </a:xfrm>
          </p:grpSpPr>
          <p:sp>
            <p:nvSpPr>
              <p:cNvPr id="91" name="Freeform 17"/>
              <p:cNvSpPr>
                <a:spLocks/>
              </p:cNvSpPr>
              <p:nvPr/>
            </p:nvSpPr>
            <p:spPr bwMode="auto">
              <a:xfrm>
                <a:off x="6035483" y="3376785"/>
                <a:ext cx="1038434" cy="1151992"/>
              </a:xfrm>
              <a:custGeom>
                <a:avLst/>
                <a:gdLst>
                  <a:gd name="T0" fmla="*/ 0 w 276"/>
                  <a:gd name="T1" fmla="*/ 86 h 307"/>
                  <a:gd name="T2" fmla="*/ 0 w 276"/>
                  <a:gd name="T3" fmla="*/ 101 h 307"/>
                  <a:gd name="T4" fmla="*/ 2 w 276"/>
                  <a:gd name="T5" fmla="*/ 150 h 307"/>
                  <a:gd name="T6" fmla="*/ 2 w 276"/>
                  <a:gd name="T7" fmla="*/ 134 h 307"/>
                  <a:gd name="T8" fmla="*/ 119 w 276"/>
                  <a:gd name="T9" fmla="*/ 71 h 307"/>
                  <a:gd name="T10" fmla="*/ 151 w 276"/>
                  <a:gd name="T11" fmla="*/ 91 h 307"/>
                  <a:gd name="T12" fmla="*/ 214 w 276"/>
                  <a:gd name="T13" fmla="*/ 156 h 307"/>
                  <a:gd name="T14" fmla="*/ 276 w 276"/>
                  <a:gd name="T15" fmla="*/ 307 h 307"/>
                  <a:gd name="T16" fmla="*/ 271 w 276"/>
                  <a:gd name="T17" fmla="*/ 261 h 307"/>
                  <a:gd name="T18" fmla="*/ 208 w 276"/>
                  <a:gd name="T19" fmla="*/ 113 h 307"/>
                  <a:gd name="T20" fmla="*/ 145 w 276"/>
                  <a:gd name="T21" fmla="*/ 49 h 307"/>
                  <a:gd name="T22" fmla="*/ 113 w 276"/>
                  <a:gd name="T23" fmla="*/ 30 h 307"/>
                  <a:gd name="T24" fmla="*/ 0 w 276"/>
                  <a:gd name="T25" fmla="*/ 8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6" h="307">
                    <a:moveTo>
                      <a:pt x="0" y="86"/>
                    </a:moveTo>
                    <a:cubicBezTo>
                      <a:pt x="0" y="91"/>
                      <a:pt x="0" y="96"/>
                      <a:pt x="0" y="101"/>
                    </a:cubicBezTo>
                    <a:cubicBezTo>
                      <a:pt x="1" y="117"/>
                      <a:pt x="1" y="133"/>
                      <a:pt x="2" y="150"/>
                    </a:cubicBezTo>
                    <a:cubicBezTo>
                      <a:pt x="2" y="144"/>
                      <a:pt x="2" y="139"/>
                      <a:pt x="2" y="134"/>
                    </a:cubicBezTo>
                    <a:cubicBezTo>
                      <a:pt x="7" y="67"/>
                      <a:pt x="57" y="43"/>
                      <a:pt x="119" y="71"/>
                    </a:cubicBezTo>
                    <a:cubicBezTo>
                      <a:pt x="129" y="76"/>
                      <a:pt x="140" y="83"/>
                      <a:pt x="151" y="91"/>
                    </a:cubicBezTo>
                    <a:cubicBezTo>
                      <a:pt x="174" y="108"/>
                      <a:pt x="196" y="130"/>
                      <a:pt x="214" y="156"/>
                    </a:cubicBezTo>
                    <a:cubicBezTo>
                      <a:pt x="248" y="201"/>
                      <a:pt x="272" y="258"/>
                      <a:pt x="276" y="307"/>
                    </a:cubicBezTo>
                    <a:cubicBezTo>
                      <a:pt x="275" y="291"/>
                      <a:pt x="273" y="276"/>
                      <a:pt x="271" y="261"/>
                    </a:cubicBezTo>
                    <a:cubicBezTo>
                      <a:pt x="266" y="213"/>
                      <a:pt x="242" y="158"/>
                      <a:pt x="208" y="113"/>
                    </a:cubicBezTo>
                    <a:cubicBezTo>
                      <a:pt x="190" y="89"/>
                      <a:pt x="168" y="66"/>
                      <a:pt x="145" y="49"/>
                    </a:cubicBezTo>
                    <a:cubicBezTo>
                      <a:pt x="134" y="41"/>
                      <a:pt x="123" y="35"/>
                      <a:pt x="113" y="30"/>
                    </a:cubicBezTo>
                    <a:cubicBezTo>
                      <a:pt x="53" y="0"/>
                      <a:pt x="4" y="21"/>
                      <a:pt x="0" y="86"/>
                    </a:cubicBezTo>
                    <a:close/>
                  </a:path>
                </a:pathLst>
              </a:custGeom>
              <a:gradFill flip="none" rotWithShape="1">
                <a:gsLst>
                  <a:gs pos="0">
                    <a:srgbClr val="00B0F0">
                      <a:shade val="30000"/>
                      <a:satMod val="115000"/>
                    </a:srgbClr>
                  </a:gs>
                  <a:gs pos="50000">
                    <a:srgbClr val="0070C0"/>
                  </a:gs>
                  <a:gs pos="21650">
                    <a:srgbClr val="00B8FF"/>
                  </a:gs>
                  <a:gs pos="77100">
                    <a:srgbClr val="00B8FF"/>
                  </a:gs>
                  <a:gs pos="100000">
                    <a:srgbClr val="0070C0"/>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sp>
            <p:nvSpPr>
              <p:cNvPr id="92" name="Freeform 20"/>
              <p:cNvSpPr>
                <a:spLocks/>
              </p:cNvSpPr>
              <p:nvPr/>
            </p:nvSpPr>
            <p:spPr bwMode="auto">
              <a:xfrm>
                <a:off x="5725272" y="3606164"/>
                <a:ext cx="1524651" cy="1756023"/>
              </a:xfrm>
              <a:custGeom>
                <a:avLst/>
                <a:gdLst>
                  <a:gd name="T0" fmla="*/ 397 w 406"/>
                  <a:gd name="T1" fmla="*/ 232 h 467"/>
                  <a:gd name="T2" fmla="*/ 402 w 406"/>
                  <a:gd name="T3" fmla="*/ 278 h 467"/>
                  <a:gd name="T4" fmla="*/ 404 w 406"/>
                  <a:gd name="T5" fmla="*/ 299 h 467"/>
                  <a:gd name="T6" fmla="*/ 211 w 406"/>
                  <a:gd name="T7" fmla="*/ 400 h 467"/>
                  <a:gd name="T8" fmla="*/ 158 w 406"/>
                  <a:gd name="T9" fmla="*/ 361 h 467"/>
                  <a:gd name="T10" fmla="*/ 101 w 406"/>
                  <a:gd name="T11" fmla="*/ 301 h 467"/>
                  <a:gd name="T12" fmla="*/ 1 w 406"/>
                  <a:gd name="T13" fmla="*/ 49 h 467"/>
                  <a:gd name="T14" fmla="*/ 0 w 406"/>
                  <a:gd name="T15" fmla="*/ 0 h 467"/>
                  <a:gd name="T16" fmla="*/ 103 w 406"/>
                  <a:gd name="T17" fmla="*/ 245 h 467"/>
                  <a:gd name="T18" fmla="*/ 160 w 406"/>
                  <a:gd name="T19" fmla="*/ 305 h 467"/>
                  <a:gd name="T20" fmla="*/ 212 w 406"/>
                  <a:gd name="T21" fmla="*/ 344 h 467"/>
                  <a:gd name="T22" fmla="*/ 399 w 406"/>
                  <a:gd name="T23" fmla="*/ 253 h 467"/>
                  <a:gd name="T24" fmla="*/ 397 w 406"/>
                  <a:gd name="T25" fmla="*/ 232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6" h="467">
                    <a:moveTo>
                      <a:pt x="397" y="232"/>
                    </a:moveTo>
                    <a:cubicBezTo>
                      <a:pt x="399" y="247"/>
                      <a:pt x="401" y="262"/>
                      <a:pt x="402" y="278"/>
                    </a:cubicBezTo>
                    <a:cubicBezTo>
                      <a:pt x="403" y="285"/>
                      <a:pt x="403" y="292"/>
                      <a:pt x="404" y="299"/>
                    </a:cubicBezTo>
                    <a:cubicBezTo>
                      <a:pt x="406" y="419"/>
                      <a:pt x="322" y="467"/>
                      <a:pt x="211" y="400"/>
                    </a:cubicBezTo>
                    <a:cubicBezTo>
                      <a:pt x="192" y="389"/>
                      <a:pt x="175" y="376"/>
                      <a:pt x="158" y="361"/>
                    </a:cubicBezTo>
                    <a:cubicBezTo>
                      <a:pt x="138" y="343"/>
                      <a:pt x="119" y="323"/>
                      <a:pt x="101" y="301"/>
                    </a:cubicBezTo>
                    <a:cubicBezTo>
                      <a:pt x="40" y="224"/>
                      <a:pt x="1" y="130"/>
                      <a:pt x="1" y="49"/>
                    </a:cubicBezTo>
                    <a:cubicBezTo>
                      <a:pt x="1" y="33"/>
                      <a:pt x="1" y="16"/>
                      <a:pt x="0" y="0"/>
                    </a:cubicBezTo>
                    <a:cubicBezTo>
                      <a:pt x="2" y="77"/>
                      <a:pt x="42" y="169"/>
                      <a:pt x="103" y="245"/>
                    </a:cubicBezTo>
                    <a:cubicBezTo>
                      <a:pt x="120" y="267"/>
                      <a:pt x="139" y="287"/>
                      <a:pt x="160" y="305"/>
                    </a:cubicBezTo>
                    <a:cubicBezTo>
                      <a:pt x="177" y="320"/>
                      <a:pt x="194" y="333"/>
                      <a:pt x="212" y="344"/>
                    </a:cubicBezTo>
                    <a:cubicBezTo>
                      <a:pt x="323" y="413"/>
                      <a:pt x="404" y="369"/>
                      <a:pt x="399" y="253"/>
                    </a:cubicBezTo>
                    <a:cubicBezTo>
                      <a:pt x="399" y="246"/>
                      <a:pt x="398" y="239"/>
                      <a:pt x="397" y="232"/>
                    </a:cubicBezTo>
                    <a:close/>
                  </a:path>
                </a:pathLst>
              </a:custGeom>
              <a:gradFill flip="none" rotWithShape="1">
                <a:gsLst>
                  <a:gs pos="0">
                    <a:srgbClr val="00B0F0">
                      <a:shade val="30000"/>
                      <a:satMod val="115000"/>
                    </a:srgbClr>
                  </a:gs>
                  <a:gs pos="50000">
                    <a:srgbClr val="0070C0"/>
                  </a:gs>
                  <a:gs pos="21650">
                    <a:srgbClr val="00B8FF"/>
                  </a:gs>
                  <a:gs pos="77100">
                    <a:srgbClr val="00B8FF"/>
                  </a:gs>
                  <a:gs pos="100000">
                    <a:srgbClr val="0070C0"/>
                  </a:gs>
                </a:gsLst>
                <a:lin ang="135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sp>
            <p:nvSpPr>
              <p:cNvPr id="38957" name="Freeform 27"/>
              <p:cNvSpPr>
                <a:spLocks/>
              </p:cNvSpPr>
              <p:nvPr/>
            </p:nvSpPr>
            <p:spPr bwMode="auto">
              <a:xfrm>
                <a:off x="5707063" y="3322337"/>
                <a:ext cx="1454150" cy="1795462"/>
              </a:xfrm>
              <a:custGeom>
                <a:avLst/>
                <a:gdLst>
                  <a:gd name="T0" fmla="*/ 2147483647 w 387"/>
                  <a:gd name="T1" fmla="*/ 2147483647 h 478"/>
                  <a:gd name="T2" fmla="*/ 2147483647 w 387"/>
                  <a:gd name="T3" fmla="*/ 2147483647 h 478"/>
                  <a:gd name="T4" fmla="*/ 2147483647 w 387"/>
                  <a:gd name="T5" fmla="*/ 2147483647 h 478"/>
                  <a:gd name="T6" fmla="*/ 2147483647 w 387"/>
                  <a:gd name="T7" fmla="*/ 2147483647 h 478"/>
                  <a:gd name="T8" fmla="*/ 2147483647 w 387"/>
                  <a:gd name="T9" fmla="*/ 0 h 478"/>
                  <a:gd name="T10" fmla="*/ 2147483647 w 387"/>
                  <a:gd name="T11" fmla="*/ 2147483647 h 478"/>
                  <a:gd name="T12" fmla="*/ 2147483647 w 387"/>
                  <a:gd name="T13" fmla="*/ 2147483647 h 478"/>
                  <a:gd name="T14" fmla="*/ 2147483647 w 387"/>
                  <a:gd name="T15" fmla="*/ 2147483647 h 478"/>
                  <a:gd name="T16" fmla="*/ 2147483647 w 387"/>
                  <a:gd name="T17" fmla="*/ 2147483647 h 478"/>
                  <a:gd name="T18" fmla="*/ 2147483647 w 387"/>
                  <a:gd name="T19" fmla="*/ 2147483647 h 478"/>
                  <a:gd name="T20" fmla="*/ 2147483647 w 387"/>
                  <a:gd name="T21" fmla="*/ 2147483647 h 47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7"/>
                  <a:gd name="T34" fmla="*/ 0 h 478"/>
                  <a:gd name="T35" fmla="*/ 387 w 387"/>
                  <a:gd name="T36" fmla="*/ 478 h 47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7" h="478">
                    <a:moveTo>
                      <a:pt x="224" y="424"/>
                    </a:moveTo>
                    <a:cubicBezTo>
                      <a:pt x="206" y="413"/>
                      <a:pt x="188" y="399"/>
                      <a:pt x="171" y="384"/>
                    </a:cubicBezTo>
                    <a:cubicBezTo>
                      <a:pt x="151" y="367"/>
                      <a:pt x="132" y="346"/>
                      <a:pt x="115" y="324"/>
                    </a:cubicBezTo>
                    <a:cubicBezTo>
                      <a:pt x="48" y="241"/>
                      <a:pt x="6" y="139"/>
                      <a:pt x="13" y="58"/>
                    </a:cubicBezTo>
                    <a:cubicBezTo>
                      <a:pt x="15" y="34"/>
                      <a:pt x="21" y="15"/>
                      <a:pt x="30" y="0"/>
                    </a:cubicBezTo>
                    <a:cubicBezTo>
                      <a:pt x="18" y="16"/>
                      <a:pt x="10" y="38"/>
                      <a:pt x="7" y="66"/>
                    </a:cubicBezTo>
                    <a:cubicBezTo>
                      <a:pt x="0" y="147"/>
                      <a:pt x="42" y="249"/>
                      <a:pt x="109" y="332"/>
                    </a:cubicBezTo>
                    <a:cubicBezTo>
                      <a:pt x="126" y="354"/>
                      <a:pt x="145" y="374"/>
                      <a:pt x="166" y="392"/>
                    </a:cubicBezTo>
                    <a:cubicBezTo>
                      <a:pt x="183" y="407"/>
                      <a:pt x="200" y="420"/>
                      <a:pt x="218" y="431"/>
                    </a:cubicBezTo>
                    <a:cubicBezTo>
                      <a:pt x="294" y="478"/>
                      <a:pt x="357" y="472"/>
                      <a:pt x="387" y="426"/>
                    </a:cubicBezTo>
                    <a:cubicBezTo>
                      <a:pt x="355" y="465"/>
                      <a:pt x="296" y="468"/>
                      <a:pt x="224" y="42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58" name="Freeform 28"/>
              <p:cNvSpPr>
                <a:spLocks/>
              </p:cNvSpPr>
              <p:nvPr/>
            </p:nvSpPr>
            <p:spPr bwMode="auto">
              <a:xfrm>
                <a:off x="6086476" y="3397252"/>
                <a:ext cx="981075" cy="1241425"/>
              </a:xfrm>
              <a:custGeom>
                <a:avLst/>
                <a:gdLst>
                  <a:gd name="T0" fmla="*/ 2147483647 w 261"/>
                  <a:gd name="T1" fmla="*/ 2147483647 h 330"/>
                  <a:gd name="T2" fmla="*/ 2147483647 w 261"/>
                  <a:gd name="T3" fmla="*/ 2147483647 h 330"/>
                  <a:gd name="T4" fmla="*/ 2147483647 w 261"/>
                  <a:gd name="T5" fmla="*/ 2147483647 h 330"/>
                  <a:gd name="T6" fmla="*/ 2147483647 w 261"/>
                  <a:gd name="T7" fmla="*/ 2147483647 h 330"/>
                  <a:gd name="T8" fmla="*/ 2147483647 w 261"/>
                  <a:gd name="T9" fmla="*/ 2147483647 h 330"/>
                  <a:gd name="T10" fmla="*/ 2147483647 w 261"/>
                  <a:gd name="T11" fmla="*/ 2147483647 h 330"/>
                  <a:gd name="T12" fmla="*/ 2147483647 w 261"/>
                  <a:gd name="T13" fmla="*/ 2147483647 h 330"/>
                  <a:gd name="T14" fmla="*/ 2147483647 w 261"/>
                  <a:gd name="T15" fmla="*/ 2147483647 h 330"/>
                  <a:gd name="T16" fmla="*/ 2147483647 w 261"/>
                  <a:gd name="T17" fmla="*/ 2147483647 h 330"/>
                  <a:gd name="T18" fmla="*/ 0 w 261"/>
                  <a:gd name="T19" fmla="*/ 2147483647 h 330"/>
                  <a:gd name="T20" fmla="*/ 2147483647 w 261"/>
                  <a:gd name="T21" fmla="*/ 2147483647 h 3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1"/>
                  <a:gd name="T34" fmla="*/ 0 h 330"/>
                  <a:gd name="T35" fmla="*/ 261 w 261"/>
                  <a:gd name="T36" fmla="*/ 330 h 3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1" h="330">
                    <a:moveTo>
                      <a:pt x="95" y="30"/>
                    </a:moveTo>
                    <a:cubicBezTo>
                      <a:pt x="105" y="35"/>
                      <a:pt x="116" y="41"/>
                      <a:pt x="127" y="49"/>
                    </a:cubicBezTo>
                    <a:cubicBezTo>
                      <a:pt x="150" y="66"/>
                      <a:pt x="172" y="89"/>
                      <a:pt x="190" y="113"/>
                    </a:cubicBezTo>
                    <a:cubicBezTo>
                      <a:pt x="227" y="163"/>
                      <a:pt x="253" y="224"/>
                      <a:pt x="254" y="275"/>
                    </a:cubicBezTo>
                    <a:cubicBezTo>
                      <a:pt x="255" y="298"/>
                      <a:pt x="251" y="316"/>
                      <a:pt x="242" y="330"/>
                    </a:cubicBezTo>
                    <a:cubicBezTo>
                      <a:pt x="254" y="316"/>
                      <a:pt x="261" y="295"/>
                      <a:pt x="260" y="267"/>
                    </a:cubicBezTo>
                    <a:cubicBezTo>
                      <a:pt x="259" y="216"/>
                      <a:pt x="233" y="155"/>
                      <a:pt x="196" y="105"/>
                    </a:cubicBezTo>
                    <a:cubicBezTo>
                      <a:pt x="177" y="81"/>
                      <a:pt x="156" y="58"/>
                      <a:pt x="132" y="41"/>
                    </a:cubicBezTo>
                    <a:cubicBezTo>
                      <a:pt x="122" y="33"/>
                      <a:pt x="111" y="27"/>
                      <a:pt x="101" y="22"/>
                    </a:cubicBezTo>
                    <a:cubicBezTo>
                      <a:pt x="56" y="0"/>
                      <a:pt x="19" y="6"/>
                      <a:pt x="0" y="36"/>
                    </a:cubicBezTo>
                    <a:cubicBezTo>
                      <a:pt x="20" y="13"/>
                      <a:pt x="55" y="10"/>
                      <a:pt x="95" y="3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95" name="Freeform 38"/>
              <p:cNvSpPr>
                <a:spLocks/>
              </p:cNvSpPr>
              <p:nvPr/>
            </p:nvSpPr>
            <p:spPr bwMode="auto">
              <a:xfrm>
                <a:off x="5753874" y="3203476"/>
                <a:ext cx="1476248" cy="1835032"/>
              </a:xfrm>
              <a:custGeom>
                <a:avLst/>
                <a:gdLst/>
                <a:ahLst/>
                <a:cxnLst/>
                <a:rect l="l" t="t" r="r" b="b"/>
                <a:pathLst>
                  <a:path w="1476845" h="1835894">
                    <a:moveTo>
                      <a:pt x="537191" y="240579"/>
                    </a:moveTo>
                    <a:cubicBezTo>
                      <a:pt x="448806" y="236908"/>
                      <a:pt x="377687" y="272150"/>
                      <a:pt x="333017" y="342634"/>
                    </a:cubicBezTo>
                    <a:cubicBezTo>
                      <a:pt x="306685" y="383985"/>
                      <a:pt x="291638" y="436613"/>
                      <a:pt x="287876" y="504278"/>
                    </a:cubicBezTo>
                    <a:cubicBezTo>
                      <a:pt x="276591" y="707273"/>
                      <a:pt x="381918" y="962896"/>
                      <a:pt x="547433" y="1173410"/>
                    </a:cubicBezTo>
                    <a:cubicBezTo>
                      <a:pt x="592573" y="1229797"/>
                      <a:pt x="637713" y="1278666"/>
                      <a:pt x="690377" y="1327536"/>
                    </a:cubicBezTo>
                    <a:cubicBezTo>
                      <a:pt x="731755" y="1365127"/>
                      <a:pt x="776895" y="1398960"/>
                      <a:pt x="818274" y="1429033"/>
                    </a:cubicBezTo>
                    <a:cubicBezTo>
                      <a:pt x="1006358" y="1545567"/>
                      <a:pt x="1160587" y="1545567"/>
                      <a:pt x="1243344" y="1447829"/>
                    </a:cubicBezTo>
                    <a:cubicBezTo>
                      <a:pt x="1288484" y="1395201"/>
                      <a:pt x="1314816" y="1316258"/>
                      <a:pt x="1311055" y="1211001"/>
                    </a:cubicBezTo>
                    <a:cubicBezTo>
                      <a:pt x="1307293" y="1019284"/>
                      <a:pt x="1209489" y="789975"/>
                      <a:pt x="1070307" y="602017"/>
                    </a:cubicBezTo>
                    <a:cubicBezTo>
                      <a:pt x="998835" y="511797"/>
                      <a:pt x="919839" y="425336"/>
                      <a:pt x="829559" y="361430"/>
                    </a:cubicBezTo>
                    <a:cubicBezTo>
                      <a:pt x="791942" y="331357"/>
                      <a:pt x="750564" y="308802"/>
                      <a:pt x="712947" y="290006"/>
                    </a:cubicBezTo>
                    <a:cubicBezTo>
                      <a:pt x="649468" y="258993"/>
                      <a:pt x="590222" y="242781"/>
                      <a:pt x="537191" y="240579"/>
                    </a:cubicBezTo>
                    <a:close/>
                    <a:moveTo>
                      <a:pt x="297773" y="1474"/>
                    </a:moveTo>
                    <a:cubicBezTo>
                      <a:pt x="392636" y="-6514"/>
                      <a:pt x="502527" y="17919"/>
                      <a:pt x="618992" y="76185"/>
                    </a:cubicBezTo>
                    <a:cubicBezTo>
                      <a:pt x="675346" y="106257"/>
                      <a:pt x="735458" y="143848"/>
                      <a:pt x="791812" y="185197"/>
                    </a:cubicBezTo>
                    <a:cubicBezTo>
                      <a:pt x="915791" y="279173"/>
                      <a:pt x="1032257" y="403222"/>
                      <a:pt x="1129938" y="534789"/>
                    </a:cubicBezTo>
                    <a:cubicBezTo>
                      <a:pt x="1325299" y="797922"/>
                      <a:pt x="1460549" y="1128719"/>
                      <a:pt x="1475577" y="1399371"/>
                    </a:cubicBezTo>
                    <a:cubicBezTo>
                      <a:pt x="1483091" y="1534696"/>
                      <a:pt x="1456793" y="1643709"/>
                      <a:pt x="1407952" y="1722649"/>
                    </a:cubicBezTo>
                    <a:cubicBezTo>
                      <a:pt x="1287730" y="1869252"/>
                      <a:pt x="1066069" y="1880529"/>
                      <a:pt x="795569" y="1715131"/>
                    </a:cubicBezTo>
                    <a:cubicBezTo>
                      <a:pt x="727944" y="1673781"/>
                      <a:pt x="660319" y="1621155"/>
                      <a:pt x="596450" y="1564769"/>
                    </a:cubicBezTo>
                    <a:cubicBezTo>
                      <a:pt x="521311" y="1500865"/>
                      <a:pt x="449929" y="1421925"/>
                      <a:pt x="386061" y="1339226"/>
                    </a:cubicBezTo>
                    <a:cubicBezTo>
                      <a:pt x="134345" y="1027225"/>
                      <a:pt x="-23447" y="643801"/>
                      <a:pt x="2852" y="339318"/>
                    </a:cubicBezTo>
                    <a:cubicBezTo>
                      <a:pt x="10366" y="249101"/>
                      <a:pt x="32908" y="177679"/>
                      <a:pt x="66720" y="121293"/>
                    </a:cubicBezTo>
                    <a:cubicBezTo>
                      <a:pt x="123074" y="49871"/>
                      <a:pt x="202910" y="9462"/>
                      <a:pt x="297773" y="1474"/>
                    </a:cubicBezTo>
                    <a:close/>
                  </a:path>
                </a:pathLst>
              </a:cu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grpSp>
        <p:grpSp>
          <p:nvGrpSpPr>
            <p:cNvPr id="38937" name="组合 67"/>
            <p:cNvGrpSpPr>
              <a:grpSpLocks/>
            </p:cNvGrpSpPr>
            <p:nvPr/>
          </p:nvGrpSpPr>
          <p:grpSpPr bwMode="auto">
            <a:xfrm>
              <a:off x="2690803" y="2053363"/>
              <a:ext cx="2967280" cy="2791407"/>
              <a:chOff x="2362201" y="1847850"/>
              <a:chExt cx="3963987" cy="3729038"/>
            </a:xfrm>
          </p:grpSpPr>
          <p:sp>
            <p:nvSpPr>
              <p:cNvPr id="81" name="Freeform 14"/>
              <p:cNvSpPr>
                <a:spLocks/>
              </p:cNvSpPr>
              <p:nvPr/>
            </p:nvSpPr>
            <p:spPr bwMode="auto">
              <a:xfrm>
                <a:off x="5258845" y="2059127"/>
                <a:ext cx="60864" cy="244671"/>
              </a:xfrm>
              <a:custGeom>
                <a:avLst/>
                <a:gdLst>
                  <a:gd name="T0" fmla="*/ 11 w 16"/>
                  <a:gd name="T1" fmla="*/ 34 h 65"/>
                  <a:gd name="T2" fmla="*/ 16 w 16"/>
                  <a:gd name="T3" fmla="*/ 65 h 65"/>
                  <a:gd name="T4" fmla="*/ 6 w 16"/>
                  <a:gd name="T5" fmla="*/ 28 h 65"/>
                  <a:gd name="T6" fmla="*/ 0 w 16"/>
                  <a:gd name="T7" fmla="*/ 0 h 65"/>
                  <a:gd name="T8" fmla="*/ 11 w 16"/>
                  <a:gd name="T9" fmla="*/ 34 h 65"/>
                </a:gdLst>
                <a:ahLst/>
                <a:cxnLst>
                  <a:cxn ang="0">
                    <a:pos x="T0" y="T1"/>
                  </a:cxn>
                  <a:cxn ang="0">
                    <a:pos x="T2" y="T3"/>
                  </a:cxn>
                  <a:cxn ang="0">
                    <a:pos x="T4" y="T5"/>
                  </a:cxn>
                  <a:cxn ang="0">
                    <a:pos x="T6" y="T7"/>
                  </a:cxn>
                  <a:cxn ang="0">
                    <a:pos x="T8" y="T9"/>
                  </a:cxn>
                </a:cxnLst>
                <a:rect l="0" t="0" r="r" b="b"/>
                <a:pathLst>
                  <a:path w="16" h="65">
                    <a:moveTo>
                      <a:pt x="11" y="34"/>
                    </a:moveTo>
                    <a:cubicBezTo>
                      <a:pt x="13" y="44"/>
                      <a:pt x="15" y="54"/>
                      <a:pt x="16" y="65"/>
                    </a:cubicBezTo>
                    <a:cubicBezTo>
                      <a:pt x="15" y="53"/>
                      <a:pt x="11" y="41"/>
                      <a:pt x="6" y="28"/>
                    </a:cubicBezTo>
                    <a:cubicBezTo>
                      <a:pt x="4" y="19"/>
                      <a:pt x="2" y="9"/>
                      <a:pt x="0" y="0"/>
                    </a:cubicBezTo>
                    <a:cubicBezTo>
                      <a:pt x="6" y="12"/>
                      <a:pt x="9" y="23"/>
                      <a:pt x="11" y="34"/>
                    </a:cubicBezTo>
                    <a:close/>
                  </a:path>
                </a:pathLst>
              </a:custGeom>
              <a:solidFill>
                <a:schemeClr val="bg1">
                  <a:lumMod val="65000"/>
                </a:schemeClr>
              </a:solidFill>
              <a:ln>
                <a:noFill/>
              </a:ln>
            </p:spPr>
            <p:txBody>
              <a:bodyPr/>
              <a:lstStyle/>
              <a:p>
                <a:pPr defTabSz="1170951">
                  <a:defRPr/>
                </a:pPr>
                <a:endParaRPr lang="zh-CN" altLang="en-US">
                  <a:solidFill>
                    <a:prstClr val="black"/>
                  </a:solidFill>
                </a:endParaRPr>
              </a:p>
            </p:txBody>
          </p:sp>
          <p:sp>
            <p:nvSpPr>
              <p:cNvPr id="82" name="Freeform 18"/>
              <p:cNvSpPr>
                <a:spLocks/>
              </p:cNvSpPr>
              <p:nvPr/>
            </p:nvSpPr>
            <p:spPr bwMode="auto">
              <a:xfrm>
                <a:off x="5422912" y="2828821"/>
                <a:ext cx="902366" cy="876737"/>
              </a:xfrm>
              <a:custGeom>
                <a:avLst/>
                <a:gdLst>
                  <a:gd name="T0" fmla="*/ 0 w 240"/>
                  <a:gd name="T1" fmla="*/ 233 h 233"/>
                  <a:gd name="T2" fmla="*/ 1 w 240"/>
                  <a:gd name="T3" fmla="*/ 183 h 233"/>
                  <a:gd name="T4" fmla="*/ 3 w 240"/>
                  <a:gd name="T5" fmla="*/ 155 h 233"/>
                  <a:gd name="T6" fmla="*/ 233 w 240"/>
                  <a:gd name="T7" fmla="*/ 61 h 233"/>
                  <a:gd name="T8" fmla="*/ 240 w 240"/>
                  <a:gd name="T9" fmla="*/ 98 h 233"/>
                  <a:gd name="T10" fmla="*/ 3 w 240"/>
                  <a:gd name="T11" fmla="*/ 203 h 233"/>
                  <a:gd name="T12" fmla="*/ 0 w 240"/>
                  <a:gd name="T13" fmla="*/ 233 h 233"/>
                </a:gdLst>
                <a:ahLst/>
                <a:cxnLst>
                  <a:cxn ang="0">
                    <a:pos x="T0" y="T1"/>
                  </a:cxn>
                  <a:cxn ang="0">
                    <a:pos x="T2" y="T3"/>
                  </a:cxn>
                  <a:cxn ang="0">
                    <a:pos x="T4" y="T5"/>
                  </a:cxn>
                  <a:cxn ang="0">
                    <a:pos x="T6" y="T7"/>
                  </a:cxn>
                  <a:cxn ang="0">
                    <a:pos x="T8" y="T9"/>
                  </a:cxn>
                  <a:cxn ang="0">
                    <a:pos x="T10" y="T11"/>
                  </a:cxn>
                  <a:cxn ang="0">
                    <a:pos x="T12" y="T13"/>
                  </a:cxn>
                </a:cxnLst>
                <a:rect l="0" t="0" r="r" b="b"/>
                <a:pathLst>
                  <a:path w="240" h="233">
                    <a:moveTo>
                      <a:pt x="0" y="233"/>
                    </a:moveTo>
                    <a:cubicBezTo>
                      <a:pt x="1" y="216"/>
                      <a:pt x="1" y="200"/>
                      <a:pt x="1" y="183"/>
                    </a:cubicBezTo>
                    <a:cubicBezTo>
                      <a:pt x="1" y="174"/>
                      <a:pt x="2" y="164"/>
                      <a:pt x="3" y="155"/>
                    </a:cubicBezTo>
                    <a:cubicBezTo>
                      <a:pt x="17" y="35"/>
                      <a:pt x="118" y="0"/>
                      <a:pt x="233" y="61"/>
                    </a:cubicBezTo>
                    <a:cubicBezTo>
                      <a:pt x="236" y="73"/>
                      <a:pt x="238" y="85"/>
                      <a:pt x="240" y="98"/>
                    </a:cubicBezTo>
                    <a:cubicBezTo>
                      <a:pt x="123" y="38"/>
                      <a:pt x="19" y="77"/>
                      <a:pt x="3" y="203"/>
                    </a:cubicBezTo>
                    <a:cubicBezTo>
                      <a:pt x="1" y="213"/>
                      <a:pt x="1" y="223"/>
                      <a:pt x="0" y="233"/>
                    </a:cubicBezTo>
                    <a:close/>
                  </a:path>
                </a:pathLst>
              </a:custGeom>
              <a:solidFill>
                <a:schemeClr val="bg1">
                  <a:lumMod val="65000"/>
                </a:schemeClr>
              </a:solidFill>
              <a:ln>
                <a:noFill/>
              </a:ln>
            </p:spPr>
            <p:txBody>
              <a:bodyPr/>
              <a:lstStyle/>
              <a:p>
                <a:pPr defTabSz="1170951">
                  <a:defRPr/>
                </a:pPr>
                <a:endParaRPr lang="zh-CN" altLang="en-US">
                  <a:solidFill>
                    <a:prstClr val="black"/>
                  </a:solidFill>
                </a:endParaRPr>
              </a:p>
            </p:txBody>
          </p:sp>
          <p:sp>
            <p:nvSpPr>
              <p:cNvPr id="83" name="Freeform 19"/>
              <p:cNvSpPr>
                <a:spLocks/>
              </p:cNvSpPr>
              <p:nvPr/>
            </p:nvSpPr>
            <p:spPr bwMode="auto">
              <a:xfrm>
                <a:off x="2361221" y="2443975"/>
                <a:ext cx="97910" cy="677942"/>
              </a:xfrm>
              <a:custGeom>
                <a:avLst/>
                <a:gdLst>
                  <a:gd name="T0" fmla="*/ 14 w 26"/>
                  <a:gd name="T1" fmla="*/ 47 h 181"/>
                  <a:gd name="T2" fmla="*/ 26 w 26"/>
                  <a:gd name="T3" fmla="*/ 0 h 181"/>
                  <a:gd name="T4" fmla="*/ 19 w 26"/>
                  <a:gd name="T5" fmla="*/ 128 h 181"/>
                  <a:gd name="T6" fmla="*/ 6 w 26"/>
                  <a:gd name="T7" fmla="*/ 181 h 181"/>
                  <a:gd name="T8" fmla="*/ 14 w 26"/>
                  <a:gd name="T9" fmla="*/ 47 h 181"/>
                </a:gdLst>
                <a:ahLst/>
                <a:cxnLst>
                  <a:cxn ang="0">
                    <a:pos x="T0" y="T1"/>
                  </a:cxn>
                  <a:cxn ang="0">
                    <a:pos x="T2" y="T3"/>
                  </a:cxn>
                  <a:cxn ang="0">
                    <a:pos x="T4" y="T5"/>
                  </a:cxn>
                  <a:cxn ang="0">
                    <a:pos x="T6" y="T7"/>
                  </a:cxn>
                  <a:cxn ang="0">
                    <a:pos x="T8" y="T9"/>
                  </a:cxn>
                </a:cxnLst>
                <a:rect l="0" t="0" r="r" b="b"/>
                <a:pathLst>
                  <a:path w="26" h="181">
                    <a:moveTo>
                      <a:pt x="14" y="47"/>
                    </a:moveTo>
                    <a:cubicBezTo>
                      <a:pt x="18" y="31"/>
                      <a:pt x="22" y="15"/>
                      <a:pt x="26" y="0"/>
                    </a:cubicBezTo>
                    <a:cubicBezTo>
                      <a:pt x="15" y="40"/>
                      <a:pt x="13" y="83"/>
                      <a:pt x="19" y="128"/>
                    </a:cubicBezTo>
                    <a:cubicBezTo>
                      <a:pt x="14" y="146"/>
                      <a:pt x="10" y="163"/>
                      <a:pt x="6" y="181"/>
                    </a:cubicBezTo>
                    <a:cubicBezTo>
                      <a:pt x="0" y="134"/>
                      <a:pt x="3" y="89"/>
                      <a:pt x="14" y="47"/>
                    </a:cubicBezTo>
                    <a:close/>
                  </a:path>
                </a:pathLst>
              </a:custGeom>
              <a:solidFill>
                <a:schemeClr val="bg1">
                  <a:lumMod val="65000"/>
                </a:schemeClr>
              </a:solidFill>
              <a:ln>
                <a:noFill/>
              </a:ln>
            </p:spPr>
            <p:txBody>
              <a:bodyPr/>
              <a:lstStyle/>
              <a:p>
                <a:pPr defTabSz="1170951">
                  <a:defRPr/>
                </a:pPr>
                <a:endParaRPr lang="zh-CN" altLang="en-US">
                  <a:solidFill>
                    <a:prstClr val="black"/>
                  </a:solidFill>
                </a:endParaRPr>
              </a:p>
            </p:txBody>
          </p:sp>
          <p:sp>
            <p:nvSpPr>
              <p:cNvPr id="84" name="Freeform 22"/>
              <p:cNvSpPr>
                <a:spLocks/>
              </p:cNvSpPr>
              <p:nvPr/>
            </p:nvSpPr>
            <p:spPr bwMode="auto">
              <a:xfrm>
                <a:off x="2384426" y="2705100"/>
                <a:ext cx="2624138" cy="2217738"/>
              </a:xfrm>
              <a:custGeom>
                <a:avLst/>
                <a:gdLst>
                  <a:gd name="T0" fmla="*/ 685 w 698"/>
                  <a:gd name="T1" fmla="*/ 528 h 590"/>
                  <a:gd name="T2" fmla="*/ 678 w 698"/>
                  <a:gd name="T3" fmla="*/ 590 h 590"/>
                  <a:gd name="T4" fmla="*/ 541 w 698"/>
                  <a:gd name="T5" fmla="*/ 237 h 590"/>
                  <a:gd name="T6" fmla="*/ 0 w 698"/>
                  <a:gd name="T7" fmla="*/ 111 h 590"/>
                  <a:gd name="T8" fmla="*/ 13 w 698"/>
                  <a:gd name="T9" fmla="*/ 58 h 590"/>
                  <a:gd name="T10" fmla="*/ 546 w 698"/>
                  <a:gd name="T11" fmla="*/ 185 h 590"/>
                  <a:gd name="T12" fmla="*/ 685 w 698"/>
                  <a:gd name="T13" fmla="*/ 528 h 590"/>
                </a:gdLst>
                <a:ahLst/>
                <a:cxnLst>
                  <a:cxn ang="0">
                    <a:pos x="T0" y="T1"/>
                  </a:cxn>
                  <a:cxn ang="0">
                    <a:pos x="T2" y="T3"/>
                  </a:cxn>
                  <a:cxn ang="0">
                    <a:pos x="T4" y="T5"/>
                  </a:cxn>
                  <a:cxn ang="0">
                    <a:pos x="T6" y="T7"/>
                  </a:cxn>
                  <a:cxn ang="0">
                    <a:pos x="T8" y="T9"/>
                  </a:cxn>
                  <a:cxn ang="0">
                    <a:pos x="T10" y="T11"/>
                  </a:cxn>
                  <a:cxn ang="0">
                    <a:pos x="T12" y="T13"/>
                  </a:cxn>
                </a:cxnLst>
                <a:rect l="0" t="0" r="r" b="b"/>
                <a:pathLst>
                  <a:path w="698" h="590">
                    <a:moveTo>
                      <a:pt x="685" y="528"/>
                    </a:moveTo>
                    <a:cubicBezTo>
                      <a:pt x="683" y="548"/>
                      <a:pt x="681" y="569"/>
                      <a:pt x="678" y="590"/>
                    </a:cubicBezTo>
                    <a:cubicBezTo>
                      <a:pt x="693" y="472"/>
                      <a:pt x="646" y="340"/>
                      <a:pt x="541" y="237"/>
                    </a:cubicBezTo>
                    <a:cubicBezTo>
                      <a:pt x="396" y="97"/>
                      <a:pt x="172" y="49"/>
                      <a:pt x="0" y="111"/>
                    </a:cubicBezTo>
                    <a:cubicBezTo>
                      <a:pt x="4" y="93"/>
                      <a:pt x="8" y="76"/>
                      <a:pt x="13" y="58"/>
                    </a:cubicBezTo>
                    <a:cubicBezTo>
                      <a:pt x="182" y="0"/>
                      <a:pt x="402" y="48"/>
                      <a:pt x="546" y="185"/>
                    </a:cubicBezTo>
                    <a:cubicBezTo>
                      <a:pt x="651" y="285"/>
                      <a:pt x="698" y="413"/>
                      <a:pt x="685" y="528"/>
                    </a:cubicBezTo>
                    <a:close/>
                  </a:path>
                </a:pathLst>
              </a:custGeom>
              <a:gradFill flip="none" rotWithShape="1">
                <a:gsLst>
                  <a:gs pos="0">
                    <a:schemeClr val="bg1">
                      <a:lumMod val="65000"/>
                    </a:schemeClr>
                  </a:gs>
                  <a:gs pos="100000">
                    <a:schemeClr val="bg1">
                      <a:lumMod val="65000"/>
                    </a:schemeClr>
                  </a:gs>
                  <a:gs pos="55000">
                    <a:schemeClr val="bg1">
                      <a:lumMod val="85000"/>
                    </a:schemeClr>
                  </a:gs>
                </a:gsLst>
                <a:lin ang="2700000" scaled="1"/>
                <a:tileRect/>
              </a:gradFill>
              <a:ln>
                <a:noFill/>
              </a:ln>
              <a:sp3d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sp>
            <p:nvSpPr>
              <p:cNvPr id="85" name="Freeform 23"/>
              <p:cNvSpPr>
                <a:spLocks/>
              </p:cNvSpPr>
              <p:nvPr/>
            </p:nvSpPr>
            <p:spPr bwMode="auto">
              <a:xfrm>
                <a:off x="4748123" y="5051249"/>
                <a:ext cx="1481890" cy="525023"/>
              </a:xfrm>
              <a:custGeom>
                <a:avLst/>
                <a:gdLst>
                  <a:gd name="T0" fmla="*/ 394 w 394"/>
                  <a:gd name="T1" fmla="*/ 0 h 140"/>
                  <a:gd name="T2" fmla="*/ 390 w 394"/>
                  <a:gd name="T3" fmla="*/ 58 h 140"/>
                  <a:gd name="T4" fmla="*/ 0 w 394"/>
                  <a:gd name="T5" fmla="*/ 103 h 140"/>
                  <a:gd name="T6" fmla="*/ 9 w 394"/>
                  <a:gd name="T7" fmla="*/ 38 h 140"/>
                  <a:gd name="T8" fmla="*/ 394 w 394"/>
                  <a:gd name="T9" fmla="*/ 0 h 140"/>
                </a:gdLst>
                <a:ahLst/>
                <a:cxnLst>
                  <a:cxn ang="0">
                    <a:pos x="T0" y="T1"/>
                  </a:cxn>
                  <a:cxn ang="0">
                    <a:pos x="T2" y="T3"/>
                  </a:cxn>
                  <a:cxn ang="0">
                    <a:pos x="T4" y="T5"/>
                  </a:cxn>
                  <a:cxn ang="0">
                    <a:pos x="T6" y="T7"/>
                  </a:cxn>
                  <a:cxn ang="0">
                    <a:pos x="T8" y="T9"/>
                  </a:cxn>
                </a:cxnLst>
                <a:rect l="0" t="0" r="r" b="b"/>
                <a:pathLst>
                  <a:path w="394" h="140">
                    <a:moveTo>
                      <a:pt x="394" y="0"/>
                    </a:moveTo>
                    <a:cubicBezTo>
                      <a:pt x="393" y="19"/>
                      <a:pt x="392" y="38"/>
                      <a:pt x="390" y="58"/>
                    </a:cubicBezTo>
                    <a:cubicBezTo>
                      <a:pt x="291" y="127"/>
                      <a:pt x="151" y="140"/>
                      <a:pt x="0" y="103"/>
                    </a:cubicBezTo>
                    <a:cubicBezTo>
                      <a:pt x="3" y="81"/>
                      <a:pt x="6" y="60"/>
                      <a:pt x="9" y="38"/>
                    </a:cubicBezTo>
                    <a:cubicBezTo>
                      <a:pt x="160" y="76"/>
                      <a:pt x="297" y="65"/>
                      <a:pt x="394" y="0"/>
                    </a:cubicBezTo>
                    <a:close/>
                  </a:path>
                </a:pathLst>
              </a:custGeom>
              <a:solidFill>
                <a:schemeClr val="bg1">
                  <a:lumMod val="65000"/>
                </a:schemeClr>
              </a:solidFill>
              <a:ln>
                <a:noFill/>
              </a:ln>
            </p:spPr>
            <p:txBody>
              <a:bodyPr/>
              <a:lstStyle/>
              <a:p>
                <a:pPr defTabSz="1170951">
                  <a:defRPr/>
                </a:pPr>
                <a:endParaRPr lang="zh-CN" altLang="en-US">
                  <a:solidFill>
                    <a:prstClr val="black"/>
                  </a:solidFill>
                </a:endParaRPr>
              </a:p>
            </p:txBody>
          </p:sp>
          <p:sp>
            <p:nvSpPr>
              <p:cNvPr id="38950" name="Freeform 29"/>
              <p:cNvSpPr>
                <a:spLocks/>
              </p:cNvSpPr>
              <p:nvPr/>
            </p:nvSpPr>
            <p:spPr bwMode="auto">
              <a:xfrm>
                <a:off x="5548313" y="2863850"/>
                <a:ext cx="752475" cy="250825"/>
              </a:xfrm>
              <a:custGeom>
                <a:avLst/>
                <a:gdLst>
                  <a:gd name="T0" fmla="*/ 0 w 200"/>
                  <a:gd name="T1" fmla="*/ 2147483647 h 67"/>
                  <a:gd name="T2" fmla="*/ 2147483647 w 200"/>
                  <a:gd name="T3" fmla="*/ 2147483647 h 67"/>
                  <a:gd name="T4" fmla="*/ 2147483647 w 200"/>
                  <a:gd name="T5" fmla="*/ 2147483647 h 67"/>
                  <a:gd name="T6" fmla="*/ 0 w 200"/>
                  <a:gd name="T7" fmla="*/ 2147483647 h 67"/>
                  <a:gd name="T8" fmla="*/ 0 60000 65536"/>
                  <a:gd name="T9" fmla="*/ 0 60000 65536"/>
                  <a:gd name="T10" fmla="*/ 0 60000 65536"/>
                  <a:gd name="T11" fmla="*/ 0 60000 65536"/>
                  <a:gd name="T12" fmla="*/ 0 w 200"/>
                  <a:gd name="T13" fmla="*/ 0 h 67"/>
                  <a:gd name="T14" fmla="*/ 200 w 200"/>
                  <a:gd name="T15" fmla="*/ 67 h 67"/>
                </a:gdLst>
                <a:ahLst/>
                <a:cxnLst>
                  <a:cxn ang="T8">
                    <a:pos x="T0" y="T1"/>
                  </a:cxn>
                  <a:cxn ang="T9">
                    <a:pos x="T2" y="T3"/>
                  </a:cxn>
                  <a:cxn ang="T10">
                    <a:pos x="T4" y="T5"/>
                  </a:cxn>
                  <a:cxn ang="T11">
                    <a:pos x="T6" y="T7"/>
                  </a:cxn>
                </a:cxnLst>
                <a:rect l="T12" t="T13" r="T14" b="T15"/>
                <a:pathLst>
                  <a:path w="200" h="67">
                    <a:moveTo>
                      <a:pt x="0" y="67"/>
                    </a:moveTo>
                    <a:cubicBezTo>
                      <a:pt x="40" y="15"/>
                      <a:pt x="116" y="8"/>
                      <a:pt x="200" y="52"/>
                    </a:cubicBezTo>
                    <a:cubicBezTo>
                      <a:pt x="197" y="47"/>
                      <a:pt x="193" y="42"/>
                      <a:pt x="190" y="37"/>
                    </a:cubicBezTo>
                    <a:cubicBezTo>
                      <a:pt x="108" y="0"/>
                      <a:pt x="36" y="11"/>
                      <a:pt x="0" y="67"/>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87" name="Freeform 30"/>
              <p:cNvSpPr>
                <a:spLocks/>
              </p:cNvSpPr>
              <p:nvPr/>
            </p:nvSpPr>
            <p:spPr bwMode="auto">
              <a:xfrm>
                <a:off x="5258845" y="2059127"/>
                <a:ext cx="89972" cy="356812"/>
              </a:xfrm>
              <a:custGeom>
                <a:avLst/>
                <a:gdLst>
                  <a:gd name="T0" fmla="*/ 12 w 24"/>
                  <a:gd name="T1" fmla="*/ 8 h 95"/>
                  <a:gd name="T2" fmla="*/ 0 w 24"/>
                  <a:gd name="T3" fmla="*/ 0 h 95"/>
                  <a:gd name="T4" fmla="*/ 0 w 24"/>
                  <a:gd name="T5" fmla="*/ 95 h 95"/>
                  <a:gd name="T6" fmla="*/ 12 w 24"/>
                  <a:gd name="T7" fmla="*/ 8 h 95"/>
                </a:gdLst>
                <a:ahLst/>
                <a:cxnLst>
                  <a:cxn ang="0">
                    <a:pos x="T0" y="T1"/>
                  </a:cxn>
                  <a:cxn ang="0">
                    <a:pos x="T2" y="T3"/>
                  </a:cxn>
                  <a:cxn ang="0">
                    <a:pos x="T4" y="T5"/>
                  </a:cxn>
                  <a:cxn ang="0">
                    <a:pos x="T6" y="T7"/>
                  </a:cxn>
                </a:cxnLst>
                <a:rect l="0" t="0" r="r" b="b"/>
                <a:pathLst>
                  <a:path w="24" h="95">
                    <a:moveTo>
                      <a:pt x="12" y="8"/>
                    </a:moveTo>
                    <a:cubicBezTo>
                      <a:pt x="8" y="5"/>
                      <a:pt x="4" y="3"/>
                      <a:pt x="0" y="0"/>
                    </a:cubicBezTo>
                    <a:cubicBezTo>
                      <a:pt x="17" y="37"/>
                      <a:pt x="17" y="70"/>
                      <a:pt x="0" y="95"/>
                    </a:cubicBezTo>
                    <a:cubicBezTo>
                      <a:pt x="19" y="73"/>
                      <a:pt x="24" y="43"/>
                      <a:pt x="12" y="8"/>
                    </a:cubicBezTo>
                    <a:close/>
                  </a:path>
                </a:pathLst>
              </a:custGeom>
              <a:solidFill>
                <a:schemeClr val="bg1">
                  <a:lumMod val="65000"/>
                </a:schemeClr>
              </a:solidFill>
              <a:ln>
                <a:noFill/>
              </a:ln>
            </p:spPr>
            <p:txBody>
              <a:bodyPr/>
              <a:lstStyle/>
              <a:p>
                <a:pPr defTabSz="1170951">
                  <a:defRPr/>
                </a:pPr>
                <a:endParaRPr lang="zh-CN" altLang="en-US">
                  <a:solidFill>
                    <a:prstClr val="black"/>
                  </a:solidFill>
                </a:endParaRPr>
              </a:p>
            </p:txBody>
          </p:sp>
          <p:sp>
            <p:nvSpPr>
              <p:cNvPr id="38952" name="Freeform 31"/>
              <p:cNvSpPr>
                <a:spLocks/>
              </p:cNvSpPr>
              <p:nvPr/>
            </p:nvSpPr>
            <p:spPr bwMode="auto">
              <a:xfrm>
                <a:off x="2392363" y="2089150"/>
                <a:ext cx="3836988" cy="3246438"/>
              </a:xfrm>
              <a:custGeom>
                <a:avLst/>
                <a:gdLst>
                  <a:gd name="T0" fmla="*/ 2147483647 w 1021"/>
                  <a:gd name="T1" fmla="*/ 2147483647 h 864"/>
                  <a:gd name="T2" fmla="*/ 2147483647 w 1021"/>
                  <a:gd name="T3" fmla="*/ 2147483647 h 864"/>
                  <a:gd name="T4" fmla="*/ 2147483647 w 1021"/>
                  <a:gd name="T5" fmla="*/ 2147483647 h 864"/>
                  <a:gd name="T6" fmla="*/ 2147483647 w 1021"/>
                  <a:gd name="T7" fmla="*/ 0 h 864"/>
                  <a:gd name="T8" fmla="*/ 2147483647 w 1021"/>
                  <a:gd name="T9" fmla="*/ 2147483647 h 864"/>
                  <a:gd name="T10" fmla="*/ 2147483647 w 1021"/>
                  <a:gd name="T11" fmla="*/ 2147483647 h 864"/>
                  <a:gd name="T12" fmla="*/ 2147483647 w 1021"/>
                  <a:gd name="T13" fmla="*/ 2147483647 h 864"/>
                  <a:gd name="T14" fmla="*/ 2147483647 w 1021"/>
                  <a:gd name="T15" fmla="*/ 2147483647 h 864"/>
                  <a:gd name="T16" fmla="*/ 2147483647 w 1021"/>
                  <a:gd name="T17" fmla="*/ 2147483647 h 864"/>
                  <a:gd name="T18" fmla="*/ 2147483647 w 1021"/>
                  <a:gd name="T19" fmla="*/ 2147483647 h 8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21"/>
                  <a:gd name="T31" fmla="*/ 0 h 864"/>
                  <a:gd name="T32" fmla="*/ 1021 w 1021"/>
                  <a:gd name="T33" fmla="*/ 864 h 86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21" h="864">
                    <a:moveTo>
                      <a:pt x="642" y="818"/>
                    </a:moveTo>
                    <a:cubicBezTo>
                      <a:pt x="730" y="679"/>
                      <a:pt x="696" y="481"/>
                      <a:pt x="550" y="341"/>
                    </a:cubicBezTo>
                    <a:cubicBezTo>
                      <a:pt x="406" y="204"/>
                      <a:pt x="185" y="156"/>
                      <a:pt x="16" y="215"/>
                    </a:cubicBezTo>
                    <a:cubicBezTo>
                      <a:pt x="6" y="134"/>
                      <a:pt x="21" y="60"/>
                      <a:pt x="62" y="0"/>
                    </a:cubicBezTo>
                    <a:cubicBezTo>
                      <a:pt x="17" y="61"/>
                      <a:pt x="0" y="138"/>
                      <a:pt x="11" y="222"/>
                    </a:cubicBezTo>
                    <a:cubicBezTo>
                      <a:pt x="180" y="164"/>
                      <a:pt x="400" y="212"/>
                      <a:pt x="544" y="349"/>
                    </a:cubicBezTo>
                    <a:cubicBezTo>
                      <a:pt x="691" y="489"/>
                      <a:pt x="724" y="687"/>
                      <a:pt x="636" y="826"/>
                    </a:cubicBezTo>
                    <a:cubicBezTo>
                      <a:pt x="787" y="864"/>
                      <a:pt x="924" y="853"/>
                      <a:pt x="1021" y="788"/>
                    </a:cubicBezTo>
                    <a:cubicBezTo>
                      <a:pt x="1020" y="787"/>
                      <a:pt x="1019" y="786"/>
                      <a:pt x="1018" y="785"/>
                    </a:cubicBezTo>
                    <a:cubicBezTo>
                      <a:pt x="922" y="846"/>
                      <a:pt x="788" y="855"/>
                      <a:pt x="642" y="81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89" name="Freeform 36"/>
              <p:cNvSpPr>
                <a:spLocks/>
              </p:cNvSpPr>
              <p:nvPr/>
            </p:nvSpPr>
            <p:spPr bwMode="auto">
              <a:xfrm>
                <a:off x="2414588" y="1847850"/>
                <a:ext cx="3506788" cy="1301750"/>
              </a:xfrm>
              <a:custGeom>
                <a:avLst/>
                <a:gdLst>
                  <a:gd name="T0" fmla="*/ 913 w 933"/>
                  <a:gd name="T1" fmla="*/ 177 h 346"/>
                  <a:gd name="T2" fmla="*/ 769 w 933"/>
                  <a:gd name="T3" fmla="*/ 64 h 346"/>
                  <a:gd name="T4" fmla="*/ 757 w 933"/>
                  <a:gd name="T5" fmla="*/ 151 h 346"/>
                  <a:gd name="T6" fmla="*/ 582 w 933"/>
                  <a:gd name="T7" fmla="*/ 205 h 346"/>
                  <a:gd name="T8" fmla="*/ 194 w 933"/>
                  <a:gd name="T9" fmla="*/ 62 h 346"/>
                  <a:gd name="T10" fmla="*/ 122 w 933"/>
                  <a:gd name="T11" fmla="*/ 0 h 346"/>
                  <a:gd name="T12" fmla="*/ 56 w 933"/>
                  <a:gd name="T13" fmla="*/ 64 h 346"/>
                  <a:gd name="T14" fmla="*/ 10 w 933"/>
                  <a:gd name="T15" fmla="*/ 279 h 346"/>
                  <a:gd name="T16" fmla="*/ 469 w 933"/>
                  <a:gd name="T17" fmla="*/ 346 h 346"/>
                  <a:gd name="T18" fmla="*/ 548 w 933"/>
                  <a:gd name="T19" fmla="*/ 308 h 346"/>
                  <a:gd name="T20" fmla="*/ 933 w 933"/>
                  <a:gd name="T21" fmla="*/ 197 h 346"/>
                  <a:gd name="T22" fmla="*/ 913 w 933"/>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346">
                    <a:moveTo>
                      <a:pt x="913" y="177"/>
                    </a:moveTo>
                    <a:cubicBezTo>
                      <a:pt x="868" y="133"/>
                      <a:pt x="819" y="96"/>
                      <a:pt x="769" y="64"/>
                    </a:cubicBezTo>
                    <a:cubicBezTo>
                      <a:pt x="781" y="99"/>
                      <a:pt x="776" y="129"/>
                      <a:pt x="757" y="151"/>
                    </a:cubicBezTo>
                    <a:cubicBezTo>
                      <a:pt x="732" y="189"/>
                      <a:pt x="672" y="210"/>
                      <a:pt x="582" y="205"/>
                    </a:cubicBezTo>
                    <a:cubicBezTo>
                      <a:pt x="450" y="197"/>
                      <a:pt x="301" y="140"/>
                      <a:pt x="194" y="62"/>
                    </a:cubicBezTo>
                    <a:cubicBezTo>
                      <a:pt x="166" y="42"/>
                      <a:pt x="142" y="21"/>
                      <a:pt x="122" y="0"/>
                    </a:cubicBezTo>
                    <a:cubicBezTo>
                      <a:pt x="96" y="18"/>
                      <a:pt x="74" y="40"/>
                      <a:pt x="56" y="64"/>
                    </a:cubicBezTo>
                    <a:cubicBezTo>
                      <a:pt x="15" y="124"/>
                      <a:pt x="0" y="198"/>
                      <a:pt x="10" y="279"/>
                    </a:cubicBezTo>
                    <a:cubicBezTo>
                      <a:pt x="152" y="229"/>
                      <a:pt x="330" y="255"/>
                      <a:pt x="469" y="346"/>
                    </a:cubicBezTo>
                    <a:cubicBezTo>
                      <a:pt x="495" y="333"/>
                      <a:pt x="521" y="320"/>
                      <a:pt x="548" y="308"/>
                    </a:cubicBezTo>
                    <a:cubicBezTo>
                      <a:pt x="676" y="252"/>
                      <a:pt x="807" y="215"/>
                      <a:pt x="933" y="197"/>
                    </a:cubicBezTo>
                    <a:cubicBezTo>
                      <a:pt x="926" y="190"/>
                      <a:pt x="920" y="183"/>
                      <a:pt x="913" y="177"/>
                    </a:cubicBezTo>
                    <a:close/>
                  </a:path>
                </a:pathLst>
              </a:custGeom>
              <a:gradFill flip="none" rotWithShape="1">
                <a:gsLst>
                  <a:gs pos="0">
                    <a:schemeClr val="bg1">
                      <a:lumMod val="65000"/>
                    </a:schemeClr>
                  </a:gs>
                  <a:gs pos="100000">
                    <a:schemeClr val="bg1">
                      <a:lumMod val="95000"/>
                    </a:schemeClr>
                  </a:gs>
                  <a:gs pos="55000">
                    <a:schemeClr val="bg1">
                      <a:lumMod val="85000"/>
                    </a:schemeClr>
                  </a:gs>
                </a:gsLst>
                <a:lin ang="2700000" scaled="1"/>
                <a:tileRect/>
              </a:gradFill>
              <a:ln>
                <a:noFill/>
              </a:ln>
              <a:sp3d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sp>
            <p:nvSpPr>
              <p:cNvPr id="90" name="Freeform 40"/>
              <p:cNvSpPr>
                <a:spLocks/>
              </p:cNvSpPr>
              <p:nvPr/>
            </p:nvSpPr>
            <p:spPr bwMode="auto">
              <a:xfrm>
                <a:off x="4176713" y="2589213"/>
                <a:ext cx="2085975" cy="2713038"/>
              </a:xfrm>
              <a:custGeom>
                <a:avLst/>
                <a:gdLst>
                  <a:gd name="T0" fmla="*/ 469 w 555"/>
                  <a:gd name="T1" fmla="*/ 575 h 722"/>
                  <a:gd name="T2" fmla="*/ 335 w 555"/>
                  <a:gd name="T3" fmla="*/ 219 h 722"/>
                  <a:gd name="T4" fmla="*/ 365 w 555"/>
                  <a:gd name="T5" fmla="*/ 140 h 722"/>
                  <a:gd name="T6" fmla="*/ 555 w 555"/>
                  <a:gd name="T7" fmla="*/ 110 h 722"/>
                  <a:gd name="T8" fmla="*/ 464 w 555"/>
                  <a:gd name="T9" fmla="*/ 0 h 722"/>
                  <a:gd name="T10" fmla="*/ 79 w 555"/>
                  <a:gd name="T11" fmla="*/ 111 h 722"/>
                  <a:gd name="T12" fmla="*/ 0 w 555"/>
                  <a:gd name="T13" fmla="*/ 149 h 722"/>
                  <a:gd name="T14" fmla="*/ 75 w 555"/>
                  <a:gd name="T15" fmla="*/ 208 h 722"/>
                  <a:gd name="T16" fmla="*/ 167 w 555"/>
                  <a:gd name="T17" fmla="*/ 685 h 722"/>
                  <a:gd name="T18" fmla="*/ 543 w 555"/>
                  <a:gd name="T19" fmla="*/ 652 h 722"/>
                  <a:gd name="T20" fmla="*/ 469 w 555"/>
                  <a:gd name="T21" fmla="*/ 575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5" h="722">
                    <a:moveTo>
                      <a:pt x="469" y="575"/>
                    </a:moveTo>
                    <a:cubicBezTo>
                      <a:pt x="378" y="463"/>
                      <a:pt x="322" y="327"/>
                      <a:pt x="335" y="219"/>
                    </a:cubicBezTo>
                    <a:cubicBezTo>
                      <a:pt x="339" y="186"/>
                      <a:pt x="349" y="160"/>
                      <a:pt x="365" y="140"/>
                    </a:cubicBezTo>
                    <a:cubicBezTo>
                      <a:pt x="401" y="84"/>
                      <a:pt x="473" y="73"/>
                      <a:pt x="555" y="110"/>
                    </a:cubicBezTo>
                    <a:cubicBezTo>
                      <a:pt x="529" y="72"/>
                      <a:pt x="498" y="35"/>
                      <a:pt x="464" y="0"/>
                    </a:cubicBezTo>
                    <a:cubicBezTo>
                      <a:pt x="338" y="18"/>
                      <a:pt x="207" y="55"/>
                      <a:pt x="79" y="111"/>
                    </a:cubicBezTo>
                    <a:cubicBezTo>
                      <a:pt x="52" y="123"/>
                      <a:pt x="26" y="136"/>
                      <a:pt x="0" y="149"/>
                    </a:cubicBezTo>
                    <a:cubicBezTo>
                      <a:pt x="26" y="166"/>
                      <a:pt x="52" y="186"/>
                      <a:pt x="75" y="208"/>
                    </a:cubicBezTo>
                    <a:cubicBezTo>
                      <a:pt x="221" y="348"/>
                      <a:pt x="255" y="546"/>
                      <a:pt x="167" y="685"/>
                    </a:cubicBezTo>
                    <a:cubicBezTo>
                      <a:pt x="313" y="722"/>
                      <a:pt x="447" y="713"/>
                      <a:pt x="543" y="652"/>
                    </a:cubicBezTo>
                    <a:cubicBezTo>
                      <a:pt x="517" y="629"/>
                      <a:pt x="492" y="603"/>
                      <a:pt x="469" y="575"/>
                    </a:cubicBezTo>
                    <a:close/>
                  </a:path>
                </a:pathLst>
              </a:custGeom>
              <a:gradFill flip="none" rotWithShape="1">
                <a:gsLst>
                  <a:gs pos="0">
                    <a:schemeClr val="bg1">
                      <a:lumMod val="65000"/>
                    </a:schemeClr>
                  </a:gs>
                  <a:gs pos="100000">
                    <a:schemeClr val="bg1">
                      <a:lumMod val="95000"/>
                    </a:schemeClr>
                  </a:gs>
                  <a:gs pos="55000">
                    <a:schemeClr val="bg1">
                      <a:lumMod val="85000"/>
                    </a:schemeClr>
                  </a:gs>
                </a:gsLst>
                <a:lin ang="2700000" scaled="1"/>
                <a:tileRect/>
              </a:gradFill>
              <a:ln>
                <a:noFill/>
              </a:ln>
              <a:sp3d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grpSp>
        <p:grpSp>
          <p:nvGrpSpPr>
            <p:cNvPr id="38938" name="组合 68"/>
            <p:cNvGrpSpPr>
              <a:grpSpLocks/>
            </p:cNvGrpSpPr>
            <p:nvPr/>
          </p:nvGrpSpPr>
          <p:grpSpPr bwMode="auto">
            <a:xfrm>
              <a:off x="2299839" y="2968383"/>
              <a:ext cx="2154458" cy="2081969"/>
              <a:chOff x="1839913" y="3070225"/>
              <a:chExt cx="2878138" cy="2781300"/>
            </a:xfrm>
          </p:grpSpPr>
          <p:sp>
            <p:nvSpPr>
              <p:cNvPr id="75" name="Freeform 21"/>
              <p:cNvSpPr>
                <a:spLocks/>
              </p:cNvSpPr>
              <p:nvPr/>
            </p:nvSpPr>
            <p:spPr bwMode="auto">
              <a:xfrm>
                <a:off x="2358575" y="3376783"/>
                <a:ext cx="1886765" cy="1307459"/>
              </a:xfrm>
              <a:custGeom>
                <a:avLst/>
                <a:gdLst>
                  <a:gd name="T0" fmla="*/ 85 w 501"/>
                  <a:gd name="T1" fmla="*/ 58 h 348"/>
                  <a:gd name="T2" fmla="*/ 15 w 501"/>
                  <a:gd name="T3" fmla="*/ 160 h 348"/>
                  <a:gd name="T4" fmla="*/ 0 w 501"/>
                  <a:gd name="T5" fmla="*/ 223 h 348"/>
                  <a:gd name="T6" fmla="*/ 72 w 501"/>
                  <a:gd name="T7" fmla="*/ 117 h 348"/>
                  <a:gd name="T8" fmla="*/ 120 w 501"/>
                  <a:gd name="T9" fmla="*/ 92 h 348"/>
                  <a:gd name="T10" fmla="*/ 411 w 501"/>
                  <a:gd name="T11" fmla="*/ 158 h 348"/>
                  <a:gd name="T12" fmla="*/ 482 w 501"/>
                  <a:gd name="T13" fmla="*/ 348 h 348"/>
                  <a:gd name="T14" fmla="*/ 492 w 501"/>
                  <a:gd name="T15" fmla="*/ 285 h 348"/>
                  <a:gd name="T16" fmla="*/ 420 w 501"/>
                  <a:gd name="T17" fmla="*/ 100 h 348"/>
                  <a:gd name="T18" fmla="*/ 132 w 501"/>
                  <a:gd name="T19" fmla="*/ 33 h 348"/>
                  <a:gd name="T20" fmla="*/ 85 w 501"/>
                  <a:gd name="T21" fmla="*/ 5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1" h="348">
                    <a:moveTo>
                      <a:pt x="85" y="58"/>
                    </a:moveTo>
                    <a:cubicBezTo>
                      <a:pt x="47" y="84"/>
                      <a:pt x="24" y="120"/>
                      <a:pt x="15" y="160"/>
                    </a:cubicBezTo>
                    <a:cubicBezTo>
                      <a:pt x="10" y="181"/>
                      <a:pt x="5" y="202"/>
                      <a:pt x="0" y="223"/>
                    </a:cubicBezTo>
                    <a:cubicBezTo>
                      <a:pt x="10" y="182"/>
                      <a:pt x="34" y="145"/>
                      <a:pt x="72" y="117"/>
                    </a:cubicBezTo>
                    <a:cubicBezTo>
                      <a:pt x="87" y="107"/>
                      <a:pt x="103" y="98"/>
                      <a:pt x="120" y="92"/>
                    </a:cubicBezTo>
                    <a:cubicBezTo>
                      <a:pt x="212" y="56"/>
                      <a:pt x="333" y="81"/>
                      <a:pt x="411" y="158"/>
                    </a:cubicBezTo>
                    <a:cubicBezTo>
                      <a:pt x="468" y="214"/>
                      <a:pt x="492" y="284"/>
                      <a:pt x="482" y="348"/>
                    </a:cubicBezTo>
                    <a:cubicBezTo>
                      <a:pt x="486" y="326"/>
                      <a:pt x="489" y="305"/>
                      <a:pt x="492" y="285"/>
                    </a:cubicBezTo>
                    <a:cubicBezTo>
                      <a:pt x="501" y="223"/>
                      <a:pt x="477" y="154"/>
                      <a:pt x="420" y="100"/>
                    </a:cubicBezTo>
                    <a:cubicBezTo>
                      <a:pt x="342" y="25"/>
                      <a:pt x="223" y="0"/>
                      <a:pt x="132" y="33"/>
                    </a:cubicBezTo>
                    <a:cubicBezTo>
                      <a:pt x="115" y="40"/>
                      <a:pt x="100" y="48"/>
                      <a:pt x="85" y="58"/>
                    </a:cubicBezTo>
                    <a:close/>
                  </a:path>
                </a:pathLst>
              </a:custGeom>
              <a:gradFill flip="none" rotWithShape="1">
                <a:gsLst>
                  <a:gs pos="72500">
                    <a:srgbClr val="F87477"/>
                  </a:gs>
                  <a:gs pos="24600">
                    <a:srgbClr val="F87477"/>
                  </a:gs>
                  <a:gs pos="0">
                    <a:srgbClr val="D2144F"/>
                  </a:gs>
                  <a:gs pos="50000">
                    <a:srgbClr val="BE1247"/>
                  </a:gs>
                  <a:gs pos="100000">
                    <a:srgbClr val="BE1247"/>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sp>
            <p:nvSpPr>
              <p:cNvPr id="76" name="Freeform 24"/>
              <p:cNvSpPr>
                <a:spLocks/>
              </p:cNvSpPr>
              <p:nvPr/>
            </p:nvSpPr>
            <p:spPr bwMode="auto">
              <a:xfrm>
                <a:off x="1839913" y="3889061"/>
                <a:ext cx="2757375" cy="1962464"/>
              </a:xfrm>
              <a:custGeom>
                <a:avLst/>
                <a:gdLst>
                  <a:gd name="T0" fmla="*/ 23 w 733"/>
                  <a:gd name="T1" fmla="*/ 63 h 522"/>
                  <a:gd name="T2" fmla="*/ 117 w 733"/>
                  <a:gd name="T3" fmla="*/ 354 h 522"/>
                  <a:gd name="T4" fmla="*/ 635 w 733"/>
                  <a:gd name="T5" fmla="*/ 405 h 522"/>
                  <a:gd name="T6" fmla="*/ 685 w 733"/>
                  <a:gd name="T7" fmla="*/ 349 h 522"/>
                  <a:gd name="T8" fmla="*/ 725 w 733"/>
                  <a:gd name="T9" fmla="*/ 243 h 522"/>
                  <a:gd name="T10" fmla="*/ 733 w 733"/>
                  <a:gd name="T11" fmla="*/ 181 h 522"/>
                  <a:gd name="T12" fmla="*/ 695 w 733"/>
                  <a:gd name="T13" fmla="*/ 283 h 522"/>
                  <a:gd name="T14" fmla="*/ 646 w 733"/>
                  <a:gd name="T15" fmla="*/ 338 h 522"/>
                  <a:gd name="T16" fmla="*/ 133 w 733"/>
                  <a:gd name="T17" fmla="*/ 285 h 522"/>
                  <a:gd name="T18" fmla="*/ 39 w 733"/>
                  <a:gd name="T19" fmla="*/ 0 h 522"/>
                  <a:gd name="T20" fmla="*/ 23 w 733"/>
                  <a:gd name="T21" fmla="*/ 63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3" h="522">
                    <a:moveTo>
                      <a:pt x="23" y="63"/>
                    </a:moveTo>
                    <a:cubicBezTo>
                      <a:pt x="0" y="158"/>
                      <a:pt x="31" y="267"/>
                      <a:pt x="117" y="354"/>
                    </a:cubicBezTo>
                    <a:cubicBezTo>
                      <a:pt x="263" y="500"/>
                      <a:pt x="496" y="522"/>
                      <a:pt x="635" y="405"/>
                    </a:cubicBezTo>
                    <a:cubicBezTo>
                      <a:pt x="655" y="388"/>
                      <a:pt x="672" y="369"/>
                      <a:pt x="685" y="349"/>
                    </a:cubicBezTo>
                    <a:cubicBezTo>
                      <a:pt x="706" y="316"/>
                      <a:pt x="719" y="281"/>
                      <a:pt x="725" y="243"/>
                    </a:cubicBezTo>
                    <a:cubicBezTo>
                      <a:pt x="728" y="222"/>
                      <a:pt x="730" y="201"/>
                      <a:pt x="733" y="181"/>
                    </a:cubicBezTo>
                    <a:cubicBezTo>
                      <a:pt x="728" y="217"/>
                      <a:pt x="716" y="252"/>
                      <a:pt x="695" y="283"/>
                    </a:cubicBezTo>
                    <a:cubicBezTo>
                      <a:pt x="682" y="303"/>
                      <a:pt x="666" y="321"/>
                      <a:pt x="646" y="338"/>
                    </a:cubicBezTo>
                    <a:cubicBezTo>
                      <a:pt x="510" y="452"/>
                      <a:pt x="278" y="428"/>
                      <a:pt x="133" y="285"/>
                    </a:cubicBezTo>
                    <a:cubicBezTo>
                      <a:pt x="47" y="199"/>
                      <a:pt x="16" y="93"/>
                      <a:pt x="39" y="0"/>
                    </a:cubicBezTo>
                    <a:cubicBezTo>
                      <a:pt x="34" y="21"/>
                      <a:pt x="29" y="42"/>
                      <a:pt x="23" y="63"/>
                    </a:cubicBezTo>
                    <a:close/>
                  </a:path>
                </a:pathLst>
              </a:custGeom>
              <a:gradFill flip="none" rotWithShape="1">
                <a:gsLst>
                  <a:gs pos="72500">
                    <a:srgbClr val="F87477"/>
                  </a:gs>
                  <a:gs pos="24600">
                    <a:srgbClr val="F87477"/>
                  </a:gs>
                  <a:gs pos="0">
                    <a:srgbClr val="D2144F"/>
                  </a:gs>
                  <a:gs pos="50000">
                    <a:srgbClr val="BE1247"/>
                  </a:gs>
                  <a:gs pos="100000">
                    <a:srgbClr val="BE1247"/>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sp>
            <p:nvSpPr>
              <p:cNvPr id="38941" name="Freeform 32"/>
              <p:cNvSpPr>
                <a:spLocks/>
              </p:cNvSpPr>
              <p:nvPr/>
            </p:nvSpPr>
            <p:spPr bwMode="auto">
              <a:xfrm>
                <a:off x="1847851" y="3559175"/>
                <a:ext cx="2584450" cy="2028825"/>
              </a:xfrm>
              <a:custGeom>
                <a:avLst/>
                <a:gdLst>
                  <a:gd name="T0" fmla="*/ 2147483647 w 688"/>
                  <a:gd name="T1" fmla="*/ 2147483647 h 540"/>
                  <a:gd name="T2" fmla="*/ 2147483647 w 688"/>
                  <a:gd name="T3" fmla="*/ 2147483647 h 540"/>
                  <a:gd name="T4" fmla="*/ 2147483647 w 688"/>
                  <a:gd name="T5" fmla="*/ 0 h 540"/>
                  <a:gd name="T6" fmla="*/ 2147483647 w 688"/>
                  <a:gd name="T7" fmla="*/ 2147483647 h 540"/>
                  <a:gd name="T8" fmla="*/ 2147483647 w 688"/>
                  <a:gd name="T9" fmla="*/ 2147483647 h 540"/>
                  <a:gd name="T10" fmla="*/ 2147483647 w 688"/>
                  <a:gd name="T11" fmla="*/ 2147483647 h 540"/>
                  <a:gd name="T12" fmla="*/ 2147483647 w 688"/>
                  <a:gd name="T13" fmla="*/ 2147483647 h 540"/>
                  <a:gd name="T14" fmla="*/ 0 60000 65536"/>
                  <a:gd name="T15" fmla="*/ 0 60000 65536"/>
                  <a:gd name="T16" fmla="*/ 0 60000 65536"/>
                  <a:gd name="T17" fmla="*/ 0 60000 65536"/>
                  <a:gd name="T18" fmla="*/ 0 60000 65536"/>
                  <a:gd name="T19" fmla="*/ 0 60000 65536"/>
                  <a:gd name="T20" fmla="*/ 0 60000 65536"/>
                  <a:gd name="T21" fmla="*/ 0 w 688"/>
                  <a:gd name="T22" fmla="*/ 0 h 540"/>
                  <a:gd name="T23" fmla="*/ 688 w 688"/>
                  <a:gd name="T24" fmla="*/ 540 h 5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8" h="540">
                    <a:moveTo>
                      <a:pt x="650" y="418"/>
                    </a:moveTo>
                    <a:cubicBezTo>
                      <a:pt x="514" y="532"/>
                      <a:pt x="282" y="508"/>
                      <a:pt x="137" y="365"/>
                    </a:cubicBezTo>
                    <a:cubicBezTo>
                      <a:pt x="24" y="253"/>
                      <a:pt x="6" y="105"/>
                      <a:pt x="79" y="0"/>
                    </a:cubicBezTo>
                    <a:cubicBezTo>
                      <a:pt x="0" y="105"/>
                      <a:pt x="15" y="258"/>
                      <a:pt x="131" y="373"/>
                    </a:cubicBezTo>
                    <a:cubicBezTo>
                      <a:pt x="276" y="516"/>
                      <a:pt x="508" y="540"/>
                      <a:pt x="644" y="426"/>
                    </a:cubicBezTo>
                    <a:cubicBezTo>
                      <a:pt x="661" y="412"/>
                      <a:pt x="676" y="396"/>
                      <a:pt x="688" y="379"/>
                    </a:cubicBezTo>
                    <a:cubicBezTo>
                      <a:pt x="677" y="393"/>
                      <a:pt x="664" y="406"/>
                      <a:pt x="650" y="41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38942" name="Freeform 33"/>
              <p:cNvSpPr>
                <a:spLocks/>
              </p:cNvSpPr>
              <p:nvPr/>
            </p:nvSpPr>
            <p:spPr bwMode="auto">
              <a:xfrm>
                <a:off x="2524126" y="3348038"/>
                <a:ext cx="1792288" cy="1357313"/>
              </a:xfrm>
              <a:custGeom>
                <a:avLst/>
                <a:gdLst>
                  <a:gd name="T0" fmla="*/ 2147483647 w 477"/>
                  <a:gd name="T1" fmla="*/ 2147483647 h 361"/>
                  <a:gd name="T2" fmla="*/ 2147483647 w 477"/>
                  <a:gd name="T3" fmla="*/ 2147483647 h 361"/>
                  <a:gd name="T4" fmla="*/ 0 w 477"/>
                  <a:gd name="T5" fmla="*/ 2147483647 h 361"/>
                  <a:gd name="T6" fmla="*/ 2147483647 w 477"/>
                  <a:gd name="T7" fmla="*/ 2147483647 h 361"/>
                  <a:gd name="T8" fmla="*/ 2147483647 w 477"/>
                  <a:gd name="T9" fmla="*/ 2147483647 h 361"/>
                  <a:gd name="T10" fmla="*/ 2147483647 w 477"/>
                  <a:gd name="T11" fmla="*/ 2147483647 h 361"/>
                  <a:gd name="T12" fmla="*/ 2147483647 w 477"/>
                  <a:gd name="T13" fmla="*/ 2147483647 h 361"/>
                  <a:gd name="T14" fmla="*/ 2147483647 w 477"/>
                  <a:gd name="T15" fmla="*/ 2147483647 h 361"/>
                  <a:gd name="T16" fmla="*/ 2147483647 w 477"/>
                  <a:gd name="T17" fmla="*/ 2147483647 h 361"/>
                  <a:gd name="T18" fmla="*/ 2147483647 w 477"/>
                  <a:gd name="T19" fmla="*/ 2147483647 h 3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7"/>
                  <a:gd name="T31" fmla="*/ 0 h 361"/>
                  <a:gd name="T32" fmla="*/ 477 w 477"/>
                  <a:gd name="T33" fmla="*/ 361 h 36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7" h="361">
                    <a:moveTo>
                      <a:pt x="94" y="34"/>
                    </a:moveTo>
                    <a:cubicBezTo>
                      <a:pt x="77" y="40"/>
                      <a:pt x="61" y="48"/>
                      <a:pt x="47" y="58"/>
                    </a:cubicBezTo>
                    <a:cubicBezTo>
                      <a:pt x="28" y="71"/>
                      <a:pt x="12" y="88"/>
                      <a:pt x="0" y="105"/>
                    </a:cubicBezTo>
                    <a:cubicBezTo>
                      <a:pt x="11" y="91"/>
                      <a:pt x="25" y="77"/>
                      <a:pt x="41" y="66"/>
                    </a:cubicBezTo>
                    <a:cubicBezTo>
                      <a:pt x="56" y="56"/>
                      <a:pt x="71" y="48"/>
                      <a:pt x="88" y="41"/>
                    </a:cubicBezTo>
                    <a:cubicBezTo>
                      <a:pt x="179" y="8"/>
                      <a:pt x="298" y="33"/>
                      <a:pt x="376" y="108"/>
                    </a:cubicBezTo>
                    <a:cubicBezTo>
                      <a:pt x="455" y="183"/>
                      <a:pt x="471" y="288"/>
                      <a:pt x="421" y="361"/>
                    </a:cubicBezTo>
                    <a:cubicBezTo>
                      <a:pt x="423" y="359"/>
                      <a:pt x="425" y="357"/>
                      <a:pt x="426" y="355"/>
                    </a:cubicBezTo>
                    <a:cubicBezTo>
                      <a:pt x="477" y="281"/>
                      <a:pt x="461" y="176"/>
                      <a:pt x="382" y="100"/>
                    </a:cubicBezTo>
                    <a:cubicBezTo>
                      <a:pt x="304" y="25"/>
                      <a:pt x="184" y="0"/>
                      <a:pt x="94" y="3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168051" eaLnBrk="0" fontAlgn="base" hangingPunct="0">
                  <a:spcBef>
                    <a:spcPct val="0"/>
                  </a:spcBef>
                  <a:spcAft>
                    <a:spcPct val="0"/>
                  </a:spcAft>
                </a:pPr>
                <a:endParaRPr lang="zh-CN" altLang="en-US">
                  <a:solidFill>
                    <a:prstClr val="black"/>
                  </a:solidFill>
                  <a:ea typeface="宋体" pitchFamily="2" charset="-122"/>
                </a:endParaRPr>
              </a:p>
            </p:txBody>
          </p:sp>
          <p:sp>
            <p:nvSpPr>
              <p:cNvPr id="79" name="Freeform 37"/>
              <p:cNvSpPr>
                <a:spLocks/>
              </p:cNvSpPr>
              <p:nvPr/>
            </p:nvSpPr>
            <p:spPr bwMode="auto">
              <a:xfrm>
                <a:off x="1892838" y="3070944"/>
                <a:ext cx="1966152" cy="1750925"/>
              </a:xfrm>
              <a:custGeom>
                <a:avLst/>
                <a:gdLst>
                  <a:gd name="T0" fmla="*/ 168 w 523"/>
                  <a:gd name="T1" fmla="*/ 179 h 466"/>
                  <a:gd name="T2" fmla="*/ 215 w 523"/>
                  <a:gd name="T3" fmla="*/ 132 h 466"/>
                  <a:gd name="T4" fmla="*/ 262 w 523"/>
                  <a:gd name="T5" fmla="*/ 108 h 466"/>
                  <a:gd name="T6" fmla="*/ 452 w 523"/>
                  <a:gd name="T7" fmla="*/ 113 h 466"/>
                  <a:gd name="T8" fmla="*/ 523 w 523"/>
                  <a:gd name="T9" fmla="*/ 68 h 466"/>
                  <a:gd name="T10" fmla="*/ 199 w 523"/>
                  <a:gd name="T11" fmla="*/ 36 h 466"/>
                  <a:gd name="T12" fmla="*/ 131 w 523"/>
                  <a:gd name="T13" fmla="*/ 70 h 466"/>
                  <a:gd name="T14" fmla="*/ 67 w 523"/>
                  <a:gd name="T15" fmla="*/ 130 h 466"/>
                  <a:gd name="T16" fmla="*/ 99 w 523"/>
                  <a:gd name="T17" fmla="*/ 466 h 466"/>
                  <a:gd name="T18" fmla="*/ 167 w 523"/>
                  <a:gd name="T19" fmla="*/ 372 h 466"/>
                  <a:gd name="T20" fmla="*/ 168 w 523"/>
                  <a:gd name="T21" fmla="*/ 179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3" h="466">
                    <a:moveTo>
                      <a:pt x="168" y="179"/>
                    </a:moveTo>
                    <a:cubicBezTo>
                      <a:pt x="180" y="162"/>
                      <a:pt x="196" y="145"/>
                      <a:pt x="215" y="132"/>
                    </a:cubicBezTo>
                    <a:cubicBezTo>
                      <a:pt x="229" y="122"/>
                      <a:pt x="245" y="114"/>
                      <a:pt x="262" y="108"/>
                    </a:cubicBezTo>
                    <a:cubicBezTo>
                      <a:pt x="320" y="86"/>
                      <a:pt x="389" y="89"/>
                      <a:pt x="452" y="113"/>
                    </a:cubicBezTo>
                    <a:cubicBezTo>
                      <a:pt x="475" y="97"/>
                      <a:pt x="499" y="82"/>
                      <a:pt x="523" y="68"/>
                    </a:cubicBezTo>
                    <a:cubicBezTo>
                      <a:pt x="421" y="13"/>
                      <a:pt x="298" y="0"/>
                      <a:pt x="199" y="36"/>
                    </a:cubicBezTo>
                    <a:cubicBezTo>
                      <a:pt x="175" y="44"/>
                      <a:pt x="152" y="56"/>
                      <a:pt x="131" y="70"/>
                    </a:cubicBezTo>
                    <a:cubicBezTo>
                      <a:pt x="105" y="87"/>
                      <a:pt x="84" y="108"/>
                      <a:pt x="67" y="130"/>
                    </a:cubicBezTo>
                    <a:cubicBezTo>
                      <a:pt x="0" y="226"/>
                      <a:pt x="10" y="358"/>
                      <a:pt x="99" y="466"/>
                    </a:cubicBezTo>
                    <a:cubicBezTo>
                      <a:pt x="119" y="434"/>
                      <a:pt x="142" y="403"/>
                      <a:pt x="167" y="372"/>
                    </a:cubicBezTo>
                    <a:cubicBezTo>
                      <a:pt x="131" y="307"/>
                      <a:pt x="131" y="235"/>
                      <a:pt x="168" y="179"/>
                    </a:cubicBezTo>
                    <a:close/>
                  </a:path>
                </a:pathLst>
              </a:custGeom>
              <a:gradFill flip="none" rotWithShape="1">
                <a:gsLst>
                  <a:gs pos="0">
                    <a:srgbClr val="F87477"/>
                  </a:gs>
                  <a:gs pos="50000">
                    <a:srgbClr val="BE1247"/>
                  </a:gs>
                  <a:gs pos="100000">
                    <a:srgbClr val="F87B7E"/>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sp>
            <p:nvSpPr>
              <p:cNvPr id="80" name="Freeform 41"/>
              <p:cNvSpPr>
                <a:spLocks/>
              </p:cNvSpPr>
              <p:nvPr/>
            </p:nvSpPr>
            <p:spPr bwMode="auto">
              <a:xfrm>
                <a:off x="2263310" y="3323260"/>
                <a:ext cx="2455704" cy="2235170"/>
              </a:xfrm>
              <a:custGeom>
                <a:avLst/>
                <a:gdLst>
                  <a:gd name="T0" fmla="*/ 539 w 653"/>
                  <a:gd name="T1" fmla="*/ 480 h 594"/>
                  <a:gd name="T2" fmla="*/ 577 w 653"/>
                  <a:gd name="T3" fmla="*/ 441 h 594"/>
                  <a:gd name="T4" fmla="*/ 582 w 653"/>
                  <a:gd name="T5" fmla="*/ 433 h 594"/>
                  <a:gd name="T6" fmla="*/ 514 w 653"/>
                  <a:gd name="T7" fmla="*/ 65 h 594"/>
                  <a:gd name="T8" fmla="*/ 424 w 653"/>
                  <a:gd name="T9" fmla="*/ 0 h 594"/>
                  <a:gd name="T10" fmla="*/ 353 w 653"/>
                  <a:gd name="T11" fmla="*/ 45 h 594"/>
                  <a:gd name="T12" fmla="*/ 451 w 653"/>
                  <a:gd name="T13" fmla="*/ 106 h 594"/>
                  <a:gd name="T14" fmla="*/ 495 w 653"/>
                  <a:gd name="T15" fmla="*/ 361 h 594"/>
                  <a:gd name="T16" fmla="*/ 490 w 653"/>
                  <a:gd name="T17" fmla="*/ 367 h 594"/>
                  <a:gd name="T18" fmla="*/ 461 w 653"/>
                  <a:gd name="T19" fmla="*/ 398 h 594"/>
                  <a:gd name="T20" fmla="*/ 112 w 653"/>
                  <a:gd name="T21" fmla="*/ 360 h 594"/>
                  <a:gd name="T22" fmla="*/ 68 w 653"/>
                  <a:gd name="T23" fmla="*/ 304 h 594"/>
                  <a:gd name="T24" fmla="*/ 0 w 653"/>
                  <a:gd name="T25" fmla="*/ 398 h 594"/>
                  <a:gd name="T26" fmla="*/ 26 w 653"/>
                  <a:gd name="T27" fmla="*/ 427 h 594"/>
                  <a:gd name="T28" fmla="*/ 539 w 653"/>
                  <a:gd name="T29" fmla="*/ 480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53" h="594">
                    <a:moveTo>
                      <a:pt x="539" y="480"/>
                    </a:moveTo>
                    <a:cubicBezTo>
                      <a:pt x="553" y="468"/>
                      <a:pt x="566" y="455"/>
                      <a:pt x="577" y="441"/>
                    </a:cubicBezTo>
                    <a:cubicBezTo>
                      <a:pt x="578" y="438"/>
                      <a:pt x="580" y="436"/>
                      <a:pt x="582" y="433"/>
                    </a:cubicBezTo>
                    <a:cubicBezTo>
                      <a:pt x="653" y="326"/>
                      <a:pt x="628" y="173"/>
                      <a:pt x="514" y="65"/>
                    </a:cubicBezTo>
                    <a:cubicBezTo>
                      <a:pt x="487" y="39"/>
                      <a:pt x="457" y="17"/>
                      <a:pt x="424" y="0"/>
                    </a:cubicBezTo>
                    <a:cubicBezTo>
                      <a:pt x="400" y="14"/>
                      <a:pt x="376" y="29"/>
                      <a:pt x="353" y="45"/>
                    </a:cubicBezTo>
                    <a:cubicBezTo>
                      <a:pt x="389" y="59"/>
                      <a:pt x="423" y="79"/>
                      <a:pt x="451" y="106"/>
                    </a:cubicBezTo>
                    <a:cubicBezTo>
                      <a:pt x="530" y="182"/>
                      <a:pt x="546" y="287"/>
                      <a:pt x="495" y="361"/>
                    </a:cubicBezTo>
                    <a:cubicBezTo>
                      <a:pt x="494" y="363"/>
                      <a:pt x="492" y="365"/>
                      <a:pt x="490" y="367"/>
                    </a:cubicBezTo>
                    <a:cubicBezTo>
                      <a:pt x="482" y="378"/>
                      <a:pt x="472" y="389"/>
                      <a:pt x="461" y="398"/>
                    </a:cubicBezTo>
                    <a:cubicBezTo>
                      <a:pt x="367" y="473"/>
                      <a:pt x="210" y="457"/>
                      <a:pt x="112" y="360"/>
                    </a:cubicBezTo>
                    <a:cubicBezTo>
                      <a:pt x="94" y="342"/>
                      <a:pt x="79" y="323"/>
                      <a:pt x="68" y="304"/>
                    </a:cubicBezTo>
                    <a:cubicBezTo>
                      <a:pt x="43" y="335"/>
                      <a:pt x="20" y="366"/>
                      <a:pt x="0" y="398"/>
                    </a:cubicBezTo>
                    <a:cubicBezTo>
                      <a:pt x="8" y="408"/>
                      <a:pt x="16" y="418"/>
                      <a:pt x="26" y="427"/>
                    </a:cubicBezTo>
                    <a:cubicBezTo>
                      <a:pt x="171" y="570"/>
                      <a:pt x="403" y="594"/>
                      <a:pt x="539" y="480"/>
                    </a:cubicBezTo>
                    <a:close/>
                  </a:path>
                </a:pathLst>
              </a:custGeom>
              <a:gradFill flip="none" rotWithShape="1">
                <a:gsLst>
                  <a:gs pos="0">
                    <a:srgbClr val="D2144F"/>
                  </a:gs>
                  <a:gs pos="50000">
                    <a:srgbClr val="F87477"/>
                  </a:gs>
                  <a:gs pos="100000">
                    <a:srgbClr val="BE1247"/>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endParaRPr lang="zh-CN" altLang="en-US">
                  <a:solidFill>
                    <a:prstClr val="white"/>
                  </a:solidFill>
                </a:endParaRPr>
              </a:p>
            </p:txBody>
          </p:sp>
        </p:grpSp>
      </p:grpSp>
      <p:cxnSp>
        <p:nvCxnSpPr>
          <p:cNvPr id="101" name="直接连接符 100"/>
          <p:cNvCxnSpPr/>
          <p:nvPr/>
        </p:nvCxnSpPr>
        <p:spPr>
          <a:xfrm flipH="1">
            <a:off x="651938" y="1868806"/>
            <a:ext cx="4550833" cy="5714"/>
          </a:xfrm>
          <a:prstGeom prst="line">
            <a:avLst/>
          </a:prstGeom>
          <a:ln w="6350">
            <a:solidFill>
              <a:schemeClr val="accent6">
                <a:lumMod val="75000"/>
              </a:schemeClr>
            </a:solidFill>
            <a:prstDash val="sysDot"/>
            <a:headEnd type="oval"/>
            <a:tailEnd type="triangle" w="med" len="med"/>
          </a:ln>
        </p:spPr>
        <p:style>
          <a:lnRef idx="1">
            <a:schemeClr val="accent1"/>
          </a:lnRef>
          <a:fillRef idx="0">
            <a:schemeClr val="accent1"/>
          </a:fillRef>
          <a:effectRef idx="0">
            <a:schemeClr val="accent1"/>
          </a:effectRef>
          <a:fontRef idx="minor">
            <a:schemeClr val="tx1"/>
          </a:fontRef>
        </p:style>
      </p:cxnSp>
      <p:sp>
        <p:nvSpPr>
          <p:cNvPr id="102" name="TextBox 11"/>
          <p:cNvSpPr txBox="1">
            <a:spLocks noChangeArrowheads="1"/>
          </p:cNvSpPr>
          <p:nvPr/>
        </p:nvSpPr>
        <p:spPr bwMode="auto">
          <a:xfrm flipH="1">
            <a:off x="527055" y="1453518"/>
            <a:ext cx="4760383" cy="395247"/>
          </a:xfrm>
          <a:prstGeom prst="rect">
            <a:avLst/>
          </a:prstGeom>
          <a:noFill/>
          <a:ln>
            <a:noFill/>
          </a:ln>
          <a:effectLst/>
          <a:extLst/>
        </p:spPr>
        <p:txBody>
          <a:bodyPr lIns="117103" tIns="58552" rIns="117103" bIns="5855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170951" eaLnBrk="1" hangingPunct="1">
              <a:defRPr/>
            </a:pPr>
            <a:r>
              <a:rPr lang="en-US" altLang="zh-CN" b="1" kern="0" dirty="0">
                <a:solidFill>
                  <a:srgbClr val="FFC000"/>
                </a:solidFill>
                <a:latin typeface="微软雅黑" pitchFamily="34" charset="-122"/>
                <a:ea typeface="微软雅黑" pitchFamily="34" charset="-122"/>
              </a:rPr>
              <a:t>1</a:t>
            </a:r>
            <a:r>
              <a:rPr lang="zh-CN" altLang="en-US" b="1" kern="0" dirty="0">
                <a:solidFill>
                  <a:srgbClr val="FFC000"/>
                </a:solidFill>
                <a:latin typeface="微软雅黑" pitchFamily="34" charset="-122"/>
                <a:ea typeface="微软雅黑" pitchFamily="34" charset="-122"/>
              </a:rPr>
              <a:t>、课程标准体现职业基本素养    </a:t>
            </a:r>
            <a:endParaRPr lang="en-US" altLang="zh-CN" b="1" kern="0" dirty="0">
              <a:solidFill>
                <a:srgbClr val="FFC000"/>
              </a:solidFill>
              <a:latin typeface="微软雅黑" pitchFamily="34" charset="-122"/>
              <a:ea typeface="微软雅黑" pitchFamily="34" charset="-122"/>
            </a:endParaRPr>
          </a:p>
        </p:txBody>
      </p:sp>
      <p:cxnSp>
        <p:nvCxnSpPr>
          <p:cNvPr id="103" name="直接连接符 102"/>
          <p:cNvCxnSpPr/>
          <p:nvPr/>
        </p:nvCxnSpPr>
        <p:spPr>
          <a:xfrm flipH="1">
            <a:off x="7454905" y="3569970"/>
            <a:ext cx="3907367" cy="40006"/>
          </a:xfrm>
          <a:prstGeom prst="line">
            <a:avLst/>
          </a:prstGeom>
          <a:ln w="6350">
            <a:solidFill>
              <a:srgbClr val="0070C0"/>
            </a:solidFill>
            <a:prstDash val="sysDot"/>
            <a:headEnd type="triangle"/>
            <a:tailEnd type="oval" w="med" len="med"/>
          </a:ln>
        </p:spPr>
        <p:style>
          <a:lnRef idx="1">
            <a:schemeClr val="accent1"/>
          </a:lnRef>
          <a:fillRef idx="0">
            <a:schemeClr val="accent1"/>
          </a:fillRef>
          <a:effectRef idx="0">
            <a:schemeClr val="accent1"/>
          </a:effectRef>
          <a:fontRef idx="minor">
            <a:schemeClr val="tx1"/>
          </a:fontRef>
        </p:style>
      </p:cxnSp>
      <p:sp>
        <p:nvSpPr>
          <p:cNvPr id="104" name="TextBox 11"/>
          <p:cNvSpPr txBox="1">
            <a:spLocks noChangeArrowheads="1"/>
          </p:cNvSpPr>
          <p:nvPr/>
        </p:nvSpPr>
        <p:spPr bwMode="auto">
          <a:xfrm flipH="1">
            <a:off x="7844368" y="3164208"/>
            <a:ext cx="4421717" cy="395247"/>
          </a:xfrm>
          <a:prstGeom prst="rect">
            <a:avLst/>
          </a:prstGeom>
          <a:noFill/>
          <a:ln>
            <a:noFill/>
          </a:ln>
          <a:effectLst/>
          <a:extLst/>
        </p:spPr>
        <p:txBody>
          <a:bodyPr lIns="117103" tIns="58552" rIns="117103" bIns="5855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170951" eaLnBrk="1" hangingPunct="1">
              <a:defRPr/>
            </a:pPr>
            <a:r>
              <a:rPr lang="en-US" altLang="zh-CN" b="1" kern="0" dirty="0">
                <a:solidFill>
                  <a:srgbClr val="0070C0"/>
                </a:solidFill>
                <a:latin typeface="微软雅黑" pitchFamily="34" charset="-122"/>
                <a:ea typeface="微软雅黑" pitchFamily="34" charset="-122"/>
              </a:rPr>
              <a:t>3</a:t>
            </a:r>
            <a:r>
              <a:rPr lang="zh-CN" altLang="en-US" b="1" kern="0" dirty="0">
                <a:solidFill>
                  <a:srgbClr val="0070C0"/>
                </a:solidFill>
                <a:latin typeface="微软雅黑" pitchFamily="34" charset="-122"/>
                <a:ea typeface="微软雅黑" pitchFamily="34" charset="-122"/>
              </a:rPr>
              <a:t>、建立职业基本素养证书制度    </a:t>
            </a:r>
            <a:endParaRPr lang="en-US" altLang="zh-CN" b="1" kern="0" dirty="0">
              <a:solidFill>
                <a:srgbClr val="0070C0"/>
              </a:solidFill>
              <a:latin typeface="微软雅黑" pitchFamily="34" charset="-122"/>
              <a:ea typeface="微软雅黑" pitchFamily="34" charset="-122"/>
            </a:endParaRPr>
          </a:p>
        </p:txBody>
      </p:sp>
      <p:cxnSp>
        <p:nvCxnSpPr>
          <p:cNvPr id="105" name="直接连接符 104"/>
          <p:cNvCxnSpPr/>
          <p:nvPr/>
        </p:nvCxnSpPr>
        <p:spPr>
          <a:xfrm flipH="1">
            <a:off x="220138" y="3729990"/>
            <a:ext cx="4389967" cy="13336"/>
          </a:xfrm>
          <a:prstGeom prst="line">
            <a:avLst/>
          </a:prstGeom>
          <a:ln w="6350">
            <a:solidFill>
              <a:srgbClr val="BE1247"/>
            </a:solidFill>
            <a:prstDash val="sysDot"/>
            <a:headEnd type="oval"/>
            <a:tailEnd type="triangle" w="med" len="med"/>
          </a:ln>
        </p:spPr>
        <p:style>
          <a:lnRef idx="1">
            <a:schemeClr val="accent1"/>
          </a:lnRef>
          <a:fillRef idx="0">
            <a:schemeClr val="accent1"/>
          </a:fillRef>
          <a:effectRef idx="0">
            <a:schemeClr val="accent1"/>
          </a:effectRef>
          <a:fontRef idx="minor">
            <a:schemeClr val="tx1"/>
          </a:fontRef>
        </p:style>
      </p:cxnSp>
      <p:sp>
        <p:nvSpPr>
          <p:cNvPr id="106" name="TextBox 11"/>
          <p:cNvSpPr txBox="1">
            <a:spLocks noChangeArrowheads="1"/>
          </p:cNvSpPr>
          <p:nvPr/>
        </p:nvSpPr>
        <p:spPr bwMode="auto">
          <a:xfrm flipH="1">
            <a:off x="46567" y="3337560"/>
            <a:ext cx="4686300" cy="395247"/>
          </a:xfrm>
          <a:prstGeom prst="rect">
            <a:avLst/>
          </a:prstGeom>
          <a:noFill/>
          <a:ln>
            <a:noFill/>
          </a:ln>
          <a:effectLst/>
          <a:extLst/>
        </p:spPr>
        <p:txBody>
          <a:bodyPr lIns="117103" tIns="58552" rIns="117103" bIns="5855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170951" eaLnBrk="1" hangingPunct="1">
              <a:defRPr/>
            </a:pPr>
            <a:r>
              <a:rPr lang="en-US" altLang="zh-CN" b="1" kern="0" dirty="0">
                <a:solidFill>
                  <a:srgbClr val="C00000"/>
                </a:solidFill>
                <a:latin typeface="微软雅黑" pitchFamily="34" charset="-122"/>
                <a:ea typeface="微软雅黑" pitchFamily="34" charset="-122"/>
              </a:rPr>
              <a:t>2</a:t>
            </a:r>
            <a:r>
              <a:rPr lang="zh-CN" altLang="en-US" b="1" kern="0" dirty="0">
                <a:solidFill>
                  <a:srgbClr val="C00000"/>
                </a:solidFill>
                <a:latin typeface="微软雅黑" pitchFamily="34" charset="-122"/>
                <a:ea typeface="微软雅黑" pitchFamily="34" charset="-122"/>
              </a:rPr>
              <a:t>、教学内容体现职业基本素养    </a:t>
            </a:r>
            <a:endParaRPr lang="en-US" altLang="zh-CN" b="1" kern="0" dirty="0">
              <a:solidFill>
                <a:srgbClr val="C00000"/>
              </a:solidFill>
              <a:latin typeface="微软雅黑" pitchFamily="34" charset="-122"/>
              <a:ea typeface="微软雅黑" pitchFamily="34" charset="-122"/>
            </a:endParaRPr>
          </a:p>
        </p:txBody>
      </p:sp>
      <p:sp>
        <p:nvSpPr>
          <p:cNvPr id="107" name="TextBox 11"/>
          <p:cNvSpPr txBox="1">
            <a:spLocks noChangeArrowheads="1"/>
          </p:cNvSpPr>
          <p:nvPr/>
        </p:nvSpPr>
        <p:spPr bwMode="auto">
          <a:xfrm flipH="1">
            <a:off x="7905751" y="3646174"/>
            <a:ext cx="3810000" cy="672245"/>
          </a:xfrm>
          <a:prstGeom prst="rect">
            <a:avLst/>
          </a:prstGeom>
          <a:noFill/>
          <a:ln>
            <a:noFill/>
          </a:ln>
          <a:extLst/>
        </p:spPr>
        <p:txBody>
          <a:bodyPr lIns="117103" tIns="58552" rIns="117103" bIns="5855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170951" eaLnBrk="1" hangingPunct="1">
              <a:defRPr/>
            </a:pPr>
            <a:r>
              <a:rPr lang="zh-CN" altLang="en-US" b="1" kern="0" dirty="0">
                <a:solidFill>
                  <a:srgbClr val="0070C0"/>
                </a:solidFill>
                <a:latin typeface="微软雅黑" pitchFamily="34" charset="-122"/>
                <a:ea typeface="微软雅黑" pitchFamily="34" charset="-122"/>
              </a:rPr>
              <a:t>保障职业基本素养专业渗透，调动学生积极性，成为学院教育品牌。</a:t>
            </a:r>
            <a:endParaRPr lang="en-US" altLang="zh-CN" b="1" kern="0" dirty="0">
              <a:solidFill>
                <a:srgbClr val="0070C0"/>
              </a:solidFill>
              <a:latin typeface="微软雅黑" pitchFamily="34" charset="-122"/>
              <a:ea typeface="微软雅黑" pitchFamily="34" charset="-122"/>
            </a:endParaRPr>
          </a:p>
        </p:txBody>
      </p:sp>
      <p:sp>
        <p:nvSpPr>
          <p:cNvPr id="108" name="TextBox 11"/>
          <p:cNvSpPr txBox="1">
            <a:spLocks noChangeArrowheads="1"/>
          </p:cNvSpPr>
          <p:nvPr/>
        </p:nvSpPr>
        <p:spPr bwMode="auto">
          <a:xfrm flipH="1">
            <a:off x="624422" y="1937389"/>
            <a:ext cx="3524249" cy="949244"/>
          </a:xfrm>
          <a:prstGeom prst="rect">
            <a:avLst/>
          </a:prstGeom>
          <a:noFill/>
          <a:ln>
            <a:noFill/>
          </a:ln>
          <a:extLst/>
        </p:spPr>
        <p:txBody>
          <a:bodyPr lIns="117103" tIns="58552" rIns="117103" bIns="5855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170951" eaLnBrk="1" hangingPunct="1">
              <a:defRPr/>
            </a:pPr>
            <a:r>
              <a:rPr lang="zh-CN" altLang="en-US" b="1" kern="0" dirty="0">
                <a:solidFill>
                  <a:srgbClr val="FFC000"/>
                </a:solidFill>
                <a:latin typeface="微软雅黑" pitchFamily="34" charset="-122"/>
                <a:ea typeface="微软雅黑" pitchFamily="34" charset="-122"/>
              </a:rPr>
              <a:t>如：文秘专业的中国传统文化概论课程标准将诚信、细致、责任等体现。</a:t>
            </a:r>
            <a:endParaRPr lang="en-US" altLang="zh-CN" b="1" kern="0" dirty="0">
              <a:solidFill>
                <a:srgbClr val="FFC000"/>
              </a:solidFill>
              <a:latin typeface="微软雅黑" pitchFamily="34" charset="-122"/>
              <a:ea typeface="微软雅黑" pitchFamily="34" charset="-122"/>
            </a:endParaRPr>
          </a:p>
        </p:txBody>
      </p:sp>
      <p:sp>
        <p:nvSpPr>
          <p:cNvPr id="109" name="TextBox 11"/>
          <p:cNvSpPr txBox="1">
            <a:spLocks noChangeArrowheads="1"/>
          </p:cNvSpPr>
          <p:nvPr/>
        </p:nvSpPr>
        <p:spPr bwMode="auto">
          <a:xfrm flipH="1">
            <a:off x="338667" y="3749044"/>
            <a:ext cx="3376084" cy="672245"/>
          </a:xfrm>
          <a:prstGeom prst="rect">
            <a:avLst/>
          </a:prstGeom>
          <a:noFill/>
          <a:ln>
            <a:noFill/>
          </a:ln>
          <a:extLst/>
        </p:spPr>
        <p:txBody>
          <a:bodyPr lIns="117103" tIns="58552" rIns="117103" bIns="5855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170951" eaLnBrk="1" hangingPunct="1">
              <a:defRPr/>
            </a:pPr>
            <a:r>
              <a:rPr lang="zh-CN" altLang="en-US" b="1" kern="0" dirty="0">
                <a:solidFill>
                  <a:srgbClr val="C00000"/>
                </a:solidFill>
                <a:latin typeface="微软雅黑" pitchFamily="34" charset="-122"/>
                <a:ea typeface="微软雅黑" pitchFamily="34" charset="-122"/>
              </a:rPr>
              <a:t>在专业课程增加职业基本素养教学内容，并进行系统优化。</a:t>
            </a:r>
            <a:endParaRPr lang="en-US" altLang="zh-CN" b="1" kern="0" dirty="0">
              <a:solidFill>
                <a:srgbClr val="C00000"/>
              </a:solidFill>
              <a:latin typeface="微软雅黑" pitchFamily="34" charset="-122"/>
              <a:ea typeface="微软雅黑" pitchFamily="34" charset="-122"/>
            </a:endParaRPr>
          </a:p>
        </p:txBody>
      </p:sp>
      <p:sp>
        <p:nvSpPr>
          <p:cNvPr id="110" name="TextBox 11"/>
          <p:cNvSpPr txBox="1">
            <a:spLocks noChangeArrowheads="1"/>
          </p:cNvSpPr>
          <p:nvPr/>
        </p:nvSpPr>
        <p:spPr bwMode="auto">
          <a:xfrm>
            <a:off x="5115984" y="2461262"/>
            <a:ext cx="1871133" cy="395247"/>
          </a:xfrm>
          <a:prstGeom prst="rect">
            <a:avLst/>
          </a:prstGeom>
          <a:ln w="12700">
            <a:noFill/>
            <a:prstDash val="sysDot"/>
            <a:headEnd type="oval"/>
            <a:tailEnd type="oval"/>
          </a:ln>
          <a:extLst/>
        </p:spPr>
        <p:style>
          <a:lnRef idx="1">
            <a:schemeClr val="accent1"/>
          </a:lnRef>
          <a:fillRef idx="0">
            <a:schemeClr val="accent1"/>
          </a:fillRef>
          <a:effectRef idx="0">
            <a:schemeClr val="accent1"/>
          </a:effectRef>
          <a:fontRef idx="minor">
            <a:schemeClr val="tx1"/>
          </a:fontRef>
        </p:style>
        <p:txBody>
          <a:bodyPr lIns="117103" tIns="58552" rIns="117103" bIns="5855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170951" eaLnBrk="1" hangingPunct="1">
              <a:defRPr/>
            </a:pPr>
            <a:r>
              <a:rPr lang="zh-CN" altLang="en-US" b="1" kern="0" dirty="0">
                <a:solidFill>
                  <a:srgbClr val="1F497D">
                    <a:lumMod val="50000"/>
                  </a:srgbClr>
                </a:solidFill>
                <a:latin typeface="微软雅黑" pitchFamily="34" charset="-122"/>
                <a:ea typeface="微软雅黑" pitchFamily="34" charset="-122"/>
              </a:rPr>
              <a:t>专业渗透</a:t>
            </a:r>
            <a:endParaRPr lang="en-US" altLang="zh-CN" b="1" kern="0" dirty="0">
              <a:solidFill>
                <a:srgbClr val="1F497D">
                  <a:lumMod val="50000"/>
                </a:srgbClr>
              </a:solidFill>
              <a:latin typeface="微软雅黑" pitchFamily="34" charset="-122"/>
              <a:ea typeface="微软雅黑" pitchFamily="34" charset="-122"/>
            </a:endParaRPr>
          </a:p>
        </p:txBody>
      </p:sp>
      <p:pic>
        <p:nvPicPr>
          <p:cNvPr id="111" name="图片 4"/>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632700" y="4351024"/>
            <a:ext cx="3964517" cy="24422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2" name="矩形 111"/>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13" name="组合 112"/>
          <p:cNvGrpSpPr/>
          <p:nvPr/>
        </p:nvGrpSpPr>
        <p:grpSpPr>
          <a:xfrm>
            <a:off x="280607" y="208211"/>
            <a:ext cx="3015044" cy="460204"/>
            <a:chOff x="280606" y="208211"/>
            <a:chExt cx="3015044" cy="460203"/>
          </a:xfrm>
        </p:grpSpPr>
        <p:sp>
          <p:nvSpPr>
            <p:cNvPr id="11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1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1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17" name="矩形 1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Tree>
    <p:custDataLst>
      <p:tags r:id="rId1"/>
    </p:custDataLst>
    <p:extLst>
      <p:ext uri="{BB962C8B-B14F-4D97-AF65-F5344CB8AC3E}">
        <p14:creationId xmlns:p14="http://schemas.microsoft.com/office/powerpoint/2010/main" xmlns="" val="1632878350"/>
      </p:ext>
    </p:extLst>
  </p:cSld>
  <p:clrMapOvr>
    <a:masterClrMapping/>
  </p:clrMapOvr>
  <p:transition spd="slow" advTm="1705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10"/>
                                        </p:tgtEl>
                                        <p:attrNameLst>
                                          <p:attrName>style.visibility</p:attrName>
                                        </p:attrNameLst>
                                      </p:cBhvr>
                                      <p:to>
                                        <p:strVal val="visible"/>
                                      </p:to>
                                    </p:set>
                                    <p:anim calcmode="lin" valueType="num">
                                      <p:cBhvr>
                                        <p:cTn id="11" dur="500" fill="hold"/>
                                        <p:tgtEl>
                                          <p:spTgt spid="110"/>
                                        </p:tgtEl>
                                        <p:attrNameLst>
                                          <p:attrName>ppt_w</p:attrName>
                                        </p:attrNameLst>
                                      </p:cBhvr>
                                      <p:tavLst>
                                        <p:tav tm="0">
                                          <p:val>
                                            <p:fltVal val="0"/>
                                          </p:val>
                                        </p:tav>
                                        <p:tav tm="100000">
                                          <p:val>
                                            <p:strVal val="#ppt_w"/>
                                          </p:val>
                                        </p:tav>
                                      </p:tavLst>
                                    </p:anim>
                                    <p:anim calcmode="lin" valueType="num">
                                      <p:cBhvr>
                                        <p:cTn id="12" dur="500" fill="hold"/>
                                        <p:tgtEl>
                                          <p:spTgt spid="110"/>
                                        </p:tgtEl>
                                        <p:attrNameLst>
                                          <p:attrName>ppt_h</p:attrName>
                                        </p:attrNameLst>
                                      </p:cBhvr>
                                      <p:tavLst>
                                        <p:tav tm="0">
                                          <p:val>
                                            <p:fltVal val="0"/>
                                          </p:val>
                                        </p:tav>
                                        <p:tav tm="100000">
                                          <p:val>
                                            <p:strVal val="#ppt_h"/>
                                          </p:val>
                                        </p:tav>
                                      </p:tavLst>
                                    </p:anim>
                                    <p:animEffect transition="in" filter="fade">
                                      <p:cBhvr>
                                        <p:cTn id="13" dur="500"/>
                                        <p:tgtEl>
                                          <p:spTgt spid="110"/>
                                        </p:tgtEl>
                                      </p:cBhvr>
                                    </p:animEffect>
                                  </p:childTnLst>
                                </p:cTn>
                              </p:par>
                              <p:par>
                                <p:cTn id="14" presetID="53"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par>
                          <p:cTn id="24" fill="hold" nodeType="afterGroup">
                            <p:stCondLst>
                              <p:cond delay="500"/>
                            </p:stCondLst>
                            <p:childTnLst>
                              <p:par>
                                <p:cTn id="25" presetID="53" presetClass="entr" presetSubtype="16"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nodeType="withEffect">
                                  <p:stCondLst>
                                    <p:cond delay="0"/>
                                  </p:stCondLst>
                                  <p:childTnLst>
                                    <p:set>
                                      <p:cBhvr>
                                        <p:cTn id="31" dur="1" fill="hold">
                                          <p:stCondLst>
                                            <p:cond delay="0"/>
                                          </p:stCondLst>
                                        </p:cTn>
                                        <p:tgtEl>
                                          <p:spTgt spid="101"/>
                                        </p:tgtEl>
                                        <p:attrNameLst>
                                          <p:attrName>style.visibility</p:attrName>
                                        </p:attrNameLst>
                                      </p:cBhvr>
                                      <p:to>
                                        <p:strVal val="visible"/>
                                      </p:to>
                                    </p:set>
                                    <p:anim calcmode="lin" valueType="num">
                                      <p:cBhvr>
                                        <p:cTn id="32" dur="500" fill="hold"/>
                                        <p:tgtEl>
                                          <p:spTgt spid="101"/>
                                        </p:tgtEl>
                                        <p:attrNameLst>
                                          <p:attrName>ppt_w</p:attrName>
                                        </p:attrNameLst>
                                      </p:cBhvr>
                                      <p:tavLst>
                                        <p:tav tm="0">
                                          <p:val>
                                            <p:fltVal val="0"/>
                                          </p:val>
                                        </p:tav>
                                        <p:tav tm="100000">
                                          <p:val>
                                            <p:strVal val="#ppt_w"/>
                                          </p:val>
                                        </p:tav>
                                      </p:tavLst>
                                    </p:anim>
                                    <p:anim calcmode="lin" valueType="num">
                                      <p:cBhvr>
                                        <p:cTn id="33" dur="500" fill="hold"/>
                                        <p:tgtEl>
                                          <p:spTgt spid="101"/>
                                        </p:tgtEl>
                                        <p:attrNameLst>
                                          <p:attrName>ppt_h</p:attrName>
                                        </p:attrNameLst>
                                      </p:cBhvr>
                                      <p:tavLst>
                                        <p:tav tm="0">
                                          <p:val>
                                            <p:fltVal val="0"/>
                                          </p:val>
                                        </p:tav>
                                        <p:tav tm="100000">
                                          <p:val>
                                            <p:strVal val="#ppt_h"/>
                                          </p:val>
                                        </p:tav>
                                      </p:tavLst>
                                    </p:anim>
                                    <p:animEffect transition="in" filter="fade">
                                      <p:cBhvr>
                                        <p:cTn id="34" dur="500"/>
                                        <p:tgtEl>
                                          <p:spTgt spid="10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8"/>
                                        </p:tgtEl>
                                        <p:attrNameLst>
                                          <p:attrName>style.visibility</p:attrName>
                                        </p:attrNameLst>
                                      </p:cBhvr>
                                      <p:to>
                                        <p:strVal val="visible"/>
                                      </p:to>
                                    </p:set>
                                    <p:anim calcmode="lin" valueType="num">
                                      <p:cBhvr>
                                        <p:cTn id="37" dur="500" fill="hold"/>
                                        <p:tgtEl>
                                          <p:spTgt spid="108"/>
                                        </p:tgtEl>
                                        <p:attrNameLst>
                                          <p:attrName>ppt_w</p:attrName>
                                        </p:attrNameLst>
                                      </p:cBhvr>
                                      <p:tavLst>
                                        <p:tav tm="0">
                                          <p:val>
                                            <p:fltVal val="0"/>
                                          </p:val>
                                        </p:tav>
                                        <p:tav tm="100000">
                                          <p:val>
                                            <p:strVal val="#ppt_w"/>
                                          </p:val>
                                        </p:tav>
                                      </p:tavLst>
                                    </p:anim>
                                    <p:anim calcmode="lin" valueType="num">
                                      <p:cBhvr>
                                        <p:cTn id="38" dur="500" fill="hold"/>
                                        <p:tgtEl>
                                          <p:spTgt spid="108"/>
                                        </p:tgtEl>
                                        <p:attrNameLst>
                                          <p:attrName>ppt_h</p:attrName>
                                        </p:attrNameLst>
                                      </p:cBhvr>
                                      <p:tavLst>
                                        <p:tav tm="0">
                                          <p:val>
                                            <p:fltVal val="0"/>
                                          </p:val>
                                        </p:tav>
                                        <p:tav tm="100000">
                                          <p:val>
                                            <p:strVal val="#ppt_h"/>
                                          </p:val>
                                        </p:tav>
                                      </p:tavLst>
                                    </p:anim>
                                    <p:animEffect transition="in" filter="fade">
                                      <p:cBhvr>
                                        <p:cTn id="39" dur="500"/>
                                        <p:tgtEl>
                                          <p:spTgt spid="10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02"/>
                                        </p:tgtEl>
                                        <p:attrNameLst>
                                          <p:attrName>style.visibility</p:attrName>
                                        </p:attrNameLst>
                                      </p:cBhvr>
                                      <p:to>
                                        <p:strVal val="visible"/>
                                      </p:to>
                                    </p:set>
                                    <p:anim calcmode="lin" valueType="num">
                                      <p:cBhvr>
                                        <p:cTn id="42" dur="500" fill="hold"/>
                                        <p:tgtEl>
                                          <p:spTgt spid="102"/>
                                        </p:tgtEl>
                                        <p:attrNameLst>
                                          <p:attrName>ppt_w</p:attrName>
                                        </p:attrNameLst>
                                      </p:cBhvr>
                                      <p:tavLst>
                                        <p:tav tm="0">
                                          <p:val>
                                            <p:fltVal val="0"/>
                                          </p:val>
                                        </p:tav>
                                        <p:tav tm="100000">
                                          <p:val>
                                            <p:strVal val="#ppt_w"/>
                                          </p:val>
                                        </p:tav>
                                      </p:tavLst>
                                    </p:anim>
                                    <p:anim calcmode="lin" valueType="num">
                                      <p:cBhvr>
                                        <p:cTn id="43" dur="500" fill="hold"/>
                                        <p:tgtEl>
                                          <p:spTgt spid="102"/>
                                        </p:tgtEl>
                                        <p:attrNameLst>
                                          <p:attrName>ppt_h</p:attrName>
                                        </p:attrNameLst>
                                      </p:cBhvr>
                                      <p:tavLst>
                                        <p:tav tm="0">
                                          <p:val>
                                            <p:fltVal val="0"/>
                                          </p:val>
                                        </p:tav>
                                        <p:tav tm="100000">
                                          <p:val>
                                            <p:strVal val="#ppt_h"/>
                                          </p:val>
                                        </p:tav>
                                      </p:tavLst>
                                    </p:anim>
                                    <p:animEffect transition="in" filter="fade">
                                      <p:cBhvr>
                                        <p:cTn id="44" dur="500"/>
                                        <p:tgtEl>
                                          <p:spTgt spid="102"/>
                                        </p:tgtEl>
                                      </p:cBhvr>
                                    </p:animEffect>
                                  </p:childTnLst>
                                </p:cTn>
                              </p:par>
                            </p:childTnLst>
                          </p:cTn>
                        </p:par>
                        <p:par>
                          <p:cTn id="45" fill="hold" nodeType="afterGroup">
                            <p:stCondLst>
                              <p:cond delay="1000"/>
                            </p:stCondLst>
                            <p:childTnLst>
                              <p:par>
                                <p:cTn id="46" presetID="53" presetClass="entr" presetSubtype="16" fill="hold" nodeType="afterEffect">
                                  <p:stCondLst>
                                    <p:cond delay="0"/>
                                  </p:stCondLst>
                                  <p:childTnLst>
                                    <p:set>
                                      <p:cBhvr>
                                        <p:cTn id="47" dur="1" fill="hold">
                                          <p:stCondLst>
                                            <p:cond delay="0"/>
                                          </p:stCondLst>
                                        </p:cTn>
                                        <p:tgtEl>
                                          <p:spTgt spid="69"/>
                                        </p:tgtEl>
                                        <p:attrNameLst>
                                          <p:attrName>style.visibility</p:attrName>
                                        </p:attrNameLst>
                                      </p:cBhvr>
                                      <p:to>
                                        <p:strVal val="visible"/>
                                      </p:to>
                                    </p:set>
                                    <p:anim calcmode="lin" valueType="num">
                                      <p:cBhvr>
                                        <p:cTn id="48" dur="1000" fill="hold"/>
                                        <p:tgtEl>
                                          <p:spTgt spid="69"/>
                                        </p:tgtEl>
                                        <p:attrNameLst>
                                          <p:attrName>ppt_w</p:attrName>
                                        </p:attrNameLst>
                                      </p:cBhvr>
                                      <p:tavLst>
                                        <p:tav tm="0">
                                          <p:val>
                                            <p:fltVal val="0"/>
                                          </p:val>
                                        </p:tav>
                                        <p:tav tm="100000">
                                          <p:val>
                                            <p:strVal val="#ppt_w"/>
                                          </p:val>
                                        </p:tav>
                                      </p:tavLst>
                                    </p:anim>
                                    <p:anim calcmode="lin" valueType="num">
                                      <p:cBhvr>
                                        <p:cTn id="49" dur="1000" fill="hold"/>
                                        <p:tgtEl>
                                          <p:spTgt spid="69"/>
                                        </p:tgtEl>
                                        <p:attrNameLst>
                                          <p:attrName>ppt_h</p:attrName>
                                        </p:attrNameLst>
                                      </p:cBhvr>
                                      <p:tavLst>
                                        <p:tav tm="0">
                                          <p:val>
                                            <p:fltVal val="0"/>
                                          </p:val>
                                        </p:tav>
                                        <p:tav tm="100000">
                                          <p:val>
                                            <p:strVal val="#ppt_h"/>
                                          </p:val>
                                        </p:tav>
                                      </p:tavLst>
                                    </p:anim>
                                    <p:animEffect transition="in" filter="fade">
                                      <p:cBhvr>
                                        <p:cTn id="50" dur="1000"/>
                                        <p:tgtEl>
                                          <p:spTgt spid="69"/>
                                        </p:tgtEl>
                                      </p:cBhvr>
                                    </p:animEffect>
                                  </p:childTnLst>
                                </p:cTn>
                              </p:par>
                              <p:par>
                                <p:cTn id="51" presetID="53" presetClass="entr" presetSubtype="16" fill="hold" nodeType="with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p:cTn id="53" dur="500" fill="hold"/>
                                        <p:tgtEl>
                                          <p:spTgt spid="3"/>
                                        </p:tgtEl>
                                        <p:attrNameLst>
                                          <p:attrName>ppt_w</p:attrName>
                                        </p:attrNameLst>
                                      </p:cBhvr>
                                      <p:tavLst>
                                        <p:tav tm="0">
                                          <p:val>
                                            <p:fltVal val="0"/>
                                          </p:val>
                                        </p:tav>
                                        <p:tav tm="100000">
                                          <p:val>
                                            <p:strVal val="#ppt_w"/>
                                          </p:val>
                                        </p:tav>
                                      </p:tavLst>
                                    </p:anim>
                                    <p:anim calcmode="lin" valueType="num">
                                      <p:cBhvr>
                                        <p:cTn id="54" dur="500" fill="hold"/>
                                        <p:tgtEl>
                                          <p:spTgt spid="3"/>
                                        </p:tgtEl>
                                        <p:attrNameLst>
                                          <p:attrName>ppt_h</p:attrName>
                                        </p:attrNameLst>
                                      </p:cBhvr>
                                      <p:tavLst>
                                        <p:tav tm="0">
                                          <p:val>
                                            <p:fltVal val="0"/>
                                          </p:val>
                                        </p:tav>
                                        <p:tav tm="100000">
                                          <p:val>
                                            <p:strVal val="#ppt_h"/>
                                          </p:val>
                                        </p:tav>
                                      </p:tavLst>
                                    </p:anim>
                                    <p:animEffect transition="in" filter="fade">
                                      <p:cBhvr>
                                        <p:cTn id="55" dur="500"/>
                                        <p:tgtEl>
                                          <p:spTgt spid="3"/>
                                        </p:tgtEl>
                                      </p:cBhvr>
                                    </p:animEffect>
                                  </p:childTnLst>
                                </p:cTn>
                              </p:par>
                              <p:par>
                                <p:cTn id="56" presetID="53" presetClass="entr" presetSubtype="16" fill="hold" nodeType="withEffect">
                                  <p:stCondLst>
                                    <p:cond delay="0"/>
                                  </p:stCondLst>
                                  <p:childTnLst>
                                    <p:set>
                                      <p:cBhvr>
                                        <p:cTn id="57" dur="1" fill="hold">
                                          <p:stCondLst>
                                            <p:cond delay="0"/>
                                          </p:stCondLst>
                                        </p:cTn>
                                        <p:tgtEl>
                                          <p:spTgt spid="105"/>
                                        </p:tgtEl>
                                        <p:attrNameLst>
                                          <p:attrName>style.visibility</p:attrName>
                                        </p:attrNameLst>
                                      </p:cBhvr>
                                      <p:to>
                                        <p:strVal val="visible"/>
                                      </p:to>
                                    </p:set>
                                    <p:anim calcmode="lin" valueType="num">
                                      <p:cBhvr>
                                        <p:cTn id="58" dur="500" fill="hold"/>
                                        <p:tgtEl>
                                          <p:spTgt spid="105"/>
                                        </p:tgtEl>
                                        <p:attrNameLst>
                                          <p:attrName>ppt_w</p:attrName>
                                        </p:attrNameLst>
                                      </p:cBhvr>
                                      <p:tavLst>
                                        <p:tav tm="0">
                                          <p:val>
                                            <p:fltVal val="0"/>
                                          </p:val>
                                        </p:tav>
                                        <p:tav tm="100000">
                                          <p:val>
                                            <p:strVal val="#ppt_w"/>
                                          </p:val>
                                        </p:tav>
                                      </p:tavLst>
                                    </p:anim>
                                    <p:anim calcmode="lin" valueType="num">
                                      <p:cBhvr>
                                        <p:cTn id="59" dur="500" fill="hold"/>
                                        <p:tgtEl>
                                          <p:spTgt spid="105"/>
                                        </p:tgtEl>
                                        <p:attrNameLst>
                                          <p:attrName>ppt_h</p:attrName>
                                        </p:attrNameLst>
                                      </p:cBhvr>
                                      <p:tavLst>
                                        <p:tav tm="0">
                                          <p:val>
                                            <p:fltVal val="0"/>
                                          </p:val>
                                        </p:tav>
                                        <p:tav tm="100000">
                                          <p:val>
                                            <p:strVal val="#ppt_h"/>
                                          </p:val>
                                        </p:tav>
                                      </p:tavLst>
                                    </p:anim>
                                    <p:animEffect transition="in" filter="fade">
                                      <p:cBhvr>
                                        <p:cTn id="60" dur="500"/>
                                        <p:tgtEl>
                                          <p:spTgt spid="105"/>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06"/>
                                        </p:tgtEl>
                                        <p:attrNameLst>
                                          <p:attrName>style.visibility</p:attrName>
                                        </p:attrNameLst>
                                      </p:cBhvr>
                                      <p:to>
                                        <p:strVal val="visible"/>
                                      </p:to>
                                    </p:set>
                                    <p:anim calcmode="lin" valueType="num">
                                      <p:cBhvr>
                                        <p:cTn id="63" dur="500" fill="hold"/>
                                        <p:tgtEl>
                                          <p:spTgt spid="106"/>
                                        </p:tgtEl>
                                        <p:attrNameLst>
                                          <p:attrName>ppt_w</p:attrName>
                                        </p:attrNameLst>
                                      </p:cBhvr>
                                      <p:tavLst>
                                        <p:tav tm="0">
                                          <p:val>
                                            <p:fltVal val="0"/>
                                          </p:val>
                                        </p:tav>
                                        <p:tav tm="100000">
                                          <p:val>
                                            <p:strVal val="#ppt_w"/>
                                          </p:val>
                                        </p:tav>
                                      </p:tavLst>
                                    </p:anim>
                                    <p:anim calcmode="lin" valueType="num">
                                      <p:cBhvr>
                                        <p:cTn id="64" dur="500" fill="hold"/>
                                        <p:tgtEl>
                                          <p:spTgt spid="106"/>
                                        </p:tgtEl>
                                        <p:attrNameLst>
                                          <p:attrName>ppt_h</p:attrName>
                                        </p:attrNameLst>
                                      </p:cBhvr>
                                      <p:tavLst>
                                        <p:tav tm="0">
                                          <p:val>
                                            <p:fltVal val="0"/>
                                          </p:val>
                                        </p:tav>
                                        <p:tav tm="100000">
                                          <p:val>
                                            <p:strVal val="#ppt_h"/>
                                          </p:val>
                                        </p:tav>
                                      </p:tavLst>
                                    </p:anim>
                                    <p:animEffect transition="in" filter="fade">
                                      <p:cBhvr>
                                        <p:cTn id="65" dur="500"/>
                                        <p:tgtEl>
                                          <p:spTgt spid="106"/>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09"/>
                                        </p:tgtEl>
                                        <p:attrNameLst>
                                          <p:attrName>style.visibility</p:attrName>
                                        </p:attrNameLst>
                                      </p:cBhvr>
                                      <p:to>
                                        <p:strVal val="visible"/>
                                      </p:to>
                                    </p:set>
                                    <p:anim calcmode="lin" valueType="num">
                                      <p:cBhvr>
                                        <p:cTn id="68" dur="500" fill="hold"/>
                                        <p:tgtEl>
                                          <p:spTgt spid="109"/>
                                        </p:tgtEl>
                                        <p:attrNameLst>
                                          <p:attrName>ppt_w</p:attrName>
                                        </p:attrNameLst>
                                      </p:cBhvr>
                                      <p:tavLst>
                                        <p:tav tm="0">
                                          <p:val>
                                            <p:fltVal val="0"/>
                                          </p:val>
                                        </p:tav>
                                        <p:tav tm="100000">
                                          <p:val>
                                            <p:strVal val="#ppt_w"/>
                                          </p:val>
                                        </p:tav>
                                      </p:tavLst>
                                    </p:anim>
                                    <p:anim calcmode="lin" valueType="num">
                                      <p:cBhvr>
                                        <p:cTn id="69" dur="500" fill="hold"/>
                                        <p:tgtEl>
                                          <p:spTgt spid="109"/>
                                        </p:tgtEl>
                                        <p:attrNameLst>
                                          <p:attrName>ppt_h</p:attrName>
                                        </p:attrNameLst>
                                      </p:cBhvr>
                                      <p:tavLst>
                                        <p:tav tm="0">
                                          <p:val>
                                            <p:fltVal val="0"/>
                                          </p:val>
                                        </p:tav>
                                        <p:tav tm="100000">
                                          <p:val>
                                            <p:strVal val="#ppt_h"/>
                                          </p:val>
                                        </p:tav>
                                      </p:tavLst>
                                    </p:anim>
                                    <p:animEffect transition="in" filter="fade">
                                      <p:cBhvr>
                                        <p:cTn id="70" dur="500"/>
                                        <p:tgtEl>
                                          <p:spTgt spid="109"/>
                                        </p:tgtEl>
                                      </p:cBhvr>
                                    </p:animEffect>
                                  </p:childTnLst>
                                </p:cTn>
                              </p:par>
                            </p:childTnLst>
                          </p:cTn>
                        </p:par>
                        <p:par>
                          <p:cTn id="71" fill="hold" nodeType="afterGroup">
                            <p:stCondLst>
                              <p:cond delay="2000"/>
                            </p:stCondLst>
                            <p:childTnLst>
                              <p:par>
                                <p:cTn id="72" presetID="53" presetClass="entr" presetSubtype="16" fill="hold" grpId="0" nodeType="afterEffect">
                                  <p:stCondLst>
                                    <p:cond delay="0"/>
                                  </p:stCondLst>
                                  <p:childTnLst>
                                    <p:set>
                                      <p:cBhvr>
                                        <p:cTn id="73" dur="1" fill="hold">
                                          <p:stCondLst>
                                            <p:cond delay="0"/>
                                          </p:stCondLst>
                                        </p:cTn>
                                        <p:tgtEl>
                                          <p:spTgt spid="104"/>
                                        </p:tgtEl>
                                        <p:attrNameLst>
                                          <p:attrName>style.visibility</p:attrName>
                                        </p:attrNameLst>
                                      </p:cBhvr>
                                      <p:to>
                                        <p:strVal val="visible"/>
                                      </p:to>
                                    </p:set>
                                    <p:anim calcmode="lin" valueType="num">
                                      <p:cBhvr>
                                        <p:cTn id="74" dur="1000" fill="hold"/>
                                        <p:tgtEl>
                                          <p:spTgt spid="104"/>
                                        </p:tgtEl>
                                        <p:attrNameLst>
                                          <p:attrName>ppt_w</p:attrName>
                                        </p:attrNameLst>
                                      </p:cBhvr>
                                      <p:tavLst>
                                        <p:tav tm="0">
                                          <p:val>
                                            <p:fltVal val="0"/>
                                          </p:val>
                                        </p:tav>
                                        <p:tav tm="100000">
                                          <p:val>
                                            <p:strVal val="#ppt_w"/>
                                          </p:val>
                                        </p:tav>
                                      </p:tavLst>
                                    </p:anim>
                                    <p:anim calcmode="lin" valueType="num">
                                      <p:cBhvr>
                                        <p:cTn id="75" dur="1000" fill="hold"/>
                                        <p:tgtEl>
                                          <p:spTgt spid="104"/>
                                        </p:tgtEl>
                                        <p:attrNameLst>
                                          <p:attrName>ppt_h</p:attrName>
                                        </p:attrNameLst>
                                      </p:cBhvr>
                                      <p:tavLst>
                                        <p:tav tm="0">
                                          <p:val>
                                            <p:fltVal val="0"/>
                                          </p:val>
                                        </p:tav>
                                        <p:tav tm="100000">
                                          <p:val>
                                            <p:strVal val="#ppt_h"/>
                                          </p:val>
                                        </p:tav>
                                      </p:tavLst>
                                    </p:anim>
                                    <p:animEffect transition="in" filter="fade">
                                      <p:cBhvr>
                                        <p:cTn id="76" dur="1000"/>
                                        <p:tgtEl>
                                          <p:spTgt spid="104"/>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07"/>
                                        </p:tgtEl>
                                        <p:attrNameLst>
                                          <p:attrName>style.visibility</p:attrName>
                                        </p:attrNameLst>
                                      </p:cBhvr>
                                      <p:to>
                                        <p:strVal val="visible"/>
                                      </p:to>
                                    </p:set>
                                    <p:anim calcmode="lin" valueType="num">
                                      <p:cBhvr>
                                        <p:cTn id="79" dur="500" fill="hold"/>
                                        <p:tgtEl>
                                          <p:spTgt spid="107"/>
                                        </p:tgtEl>
                                        <p:attrNameLst>
                                          <p:attrName>ppt_w</p:attrName>
                                        </p:attrNameLst>
                                      </p:cBhvr>
                                      <p:tavLst>
                                        <p:tav tm="0">
                                          <p:val>
                                            <p:fltVal val="0"/>
                                          </p:val>
                                        </p:tav>
                                        <p:tav tm="100000">
                                          <p:val>
                                            <p:strVal val="#ppt_w"/>
                                          </p:val>
                                        </p:tav>
                                      </p:tavLst>
                                    </p:anim>
                                    <p:anim calcmode="lin" valueType="num">
                                      <p:cBhvr>
                                        <p:cTn id="80" dur="500" fill="hold"/>
                                        <p:tgtEl>
                                          <p:spTgt spid="107"/>
                                        </p:tgtEl>
                                        <p:attrNameLst>
                                          <p:attrName>ppt_h</p:attrName>
                                        </p:attrNameLst>
                                      </p:cBhvr>
                                      <p:tavLst>
                                        <p:tav tm="0">
                                          <p:val>
                                            <p:fltVal val="0"/>
                                          </p:val>
                                        </p:tav>
                                        <p:tav tm="100000">
                                          <p:val>
                                            <p:strVal val="#ppt_h"/>
                                          </p:val>
                                        </p:tav>
                                      </p:tavLst>
                                    </p:anim>
                                    <p:animEffect transition="in" filter="fade">
                                      <p:cBhvr>
                                        <p:cTn id="81" dur="500"/>
                                        <p:tgtEl>
                                          <p:spTgt spid="107"/>
                                        </p:tgtEl>
                                      </p:cBhvr>
                                    </p:animEffect>
                                  </p:childTnLst>
                                </p:cTn>
                              </p:par>
                              <p:par>
                                <p:cTn id="82" presetID="53" presetClass="entr" presetSubtype="16" fill="hold" nodeType="withEffect">
                                  <p:stCondLst>
                                    <p:cond delay="0"/>
                                  </p:stCondLst>
                                  <p:childTnLst>
                                    <p:set>
                                      <p:cBhvr>
                                        <p:cTn id="83" dur="1" fill="hold">
                                          <p:stCondLst>
                                            <p:cond delay="0"/>
                                          </p:stCondLst>
                                        </p:cTn>
                                        <p:tgtEl>
                                          <p:spTgt spid="103"/>
                                        </p:tgtEl>
                                        <p:attrNameLst>
                                          <p:attrName>style.visibility</p:attrName>
                                        </p:attrNameLst>
                                      </p:cBhvr>
                                      <p:to>
                                        <p:strVal val="visible"/>
                                      </p:to>
                                    </p:set>
                                    <p:anim calcmode="lin" valueType="num">
                                      <p:cBhvr>
                                        <p:cTn id="84" dur="500" fill="hold"/>
                                        <p:tgtEl>
                                          <p:spTgt spid="103"/>
                                        </p:tgtEl>
                                        <p:attrNameLst>
                                          <p:attrName>ppt_w</p:attrName>
                                        </p:attrNameLst>
                                      </p:cBhvr>
                                      <p:tavLst>
                                        <p:tav tm="0">
                                          <p:val>
                                            <p:fltVal val="0"/>
                                          </p:val>
                                        </p:tav>
                                        <p:tav tm="100000">
                                          <p:val>
                                            <p:strVal val="#ppt_w"/>
                                          </p:val>
                                        </p:tav>
                                      </p:tavLst>
                                    </p:anim>
                                    <p:anim calcmode="lin" valueType="num">
                                      <p:cBhvr>
                                        <p:cTn id="85" dur="500" fill="hold"/>
                                        <p:tgtEl>
                                          <p:spTgt spid="103"/>
                                        </p:tgtEl>
                                        <p:attrNameLst>
                                          <p:attrName>ppt_h</p:attrName>
                                        </p:attrNameLst>
                                      </p:cBhvr>
                                      <p:tavLst>
                                        <p:tav tm="0">
                                          <p:val>
                                            <p:fltVal val="0"/>
                                          </p:val>
                                        </p:tav>
                                        <p:tav tm="100000">
                                          <p:val>
                                            <p:strVal val="#ppt_h"/>
                                          </p:val>
                                        </p:tav>
                                      </p:tavLst>
                                    </p:anim>
                                    <p:animEffect transition="in" filter="fade">
                                      <p:cBhvr>
                                        <p:cTn id="86" dur="500"/>
                                        <p:tgtEl>
                                          <p:spTgt spid="103"/>
                                        </p:tgtEl>
                                      </p:cBhvr>
                                    </p:animEffect>
                                  </p:childTnLst>
                                </p:cTn>
                              </p:par>
                              <p:par>
                                <p:cTn id="87" presetID="53" presetClass="entr" presetSubtype="16" fill="hold" nodeType="withEffect">
                                  <p:stCondLst>
                                    <p:cond delay="0"/>
                                  </p:stCondLst>
                                  <p:childTnLst>
                                    <p:set>
                                      <p:cBhvr>
                                        <p:cTn id="88" dur="1" fill="hold">
                                          <p:stCondLst>
                                            <p:cond delay="0"/>
                                          </p:stCondLst>
                                        </p:cTn>
                                        <p:tgtEl>
                                          <p:spTgt spid="111"/>
                                        </p:tgtEl>
                                        <p:attrNameLst>
                                          <p:attrName>style.visibility</p:attrName>
                                        </p:attrNameLst>
                                      </p:cBhvr>
                                      <p:to>
                                        <p:strVal val="visible"/>
                                      </p:to>
                                    </p:set>
                                    <p:anim calcmode="lin" valueType="num">
                                      <p:cBhvr>
                                        <p:cTn id="89" dur="500" fill="hold"/>
                                        <p:tgtEl>
                                          <p:spTgt spid="111"/>
                                        </p:tgtEl>
                                        <p:attrNameLst>
                                          <p:attrName>ppt_w</p:attrName>
                                        </p:attrNameLst>
                                      </p:cBhvr>
                                      <p:tavLst>
                                        <p:tav tm="0">
                                          <p:val>
                                            <p:fltVal val="0"/>
                                          </p:val>
                                        </p:tav>
                                        <p:tav tm="100000">
                                          <p:val>
                                            <p:strVal val="#ppt_w"/>
                                          </p:val>
                                        </p:tav>
                                      </p:tavLst>
                                    </p:anim>
                                    <p:anim calcmode="lin" valueType="num">
                                      <p:cBhvr>
                                        <p:cTn id="90" dur="500" fill="hold"/>
                                        <p:tgtEl>
                                          <p:spTgt spid="111"/>
                                        </p:tgtEl>
                                        <p:attrNameLst>
                                          <p:attrName>ppt_h</p:attrName>
                                        </p:attrNameLst>
                                      </p:cBhvr>
                                      <p:tavLst>
                                        <p:tav tm="0">
                                          <p:val>
                                            <p:fltVal val="0"/>
                                          </p:val>
                                        </p:tav>
                                        <p:tav tm="100000">
                                          <p:val>
                                            <p:strVal val="#ppt_h"/>
                                          </p:val>
                                        </p:tav>
                                      </p:tavLst>
                                    </p:anim>
                                    <p:animEffect transition="in" filter="fade">
                                      <p:cBhvr>
                                        <p:cTn id="91"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2" grpId="0"/>
      <p:bldP spid="104" grpId="0"/>
      <p:bldP spid="106" grpId="0"/>
      <p:bldP spid="107" grpId="0"/>
      <p:bldP spid="108" grpId="0"/>
      <p:bldP spid="109" grpId="0"/>
      <p:bldP spid="1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标题 3"/>
          <p:cNvSpPr txBox="1">
            <a:spLocks/>
          </p:cNvSpPr>
          <p:nvPr/>
        </p:nvSpPr>
        <p:spPr>
          <a:xfrm>
            <a:off x="334433" y="923926"/>
            <a:ext cx="2880784" cy="401954"/>
          </a:xfrm>
          <a:prstGeom prst="rect">
            <a:avLst/>
          </a:prstGeom>
          <a:effectLst>
            <a:outerShdw blurRad="152400" algn="ctr" rotWithShape="0">
              <a:prstClr val="black">
                <a:alpha val="55000"/>
              </a:prstClr>
            </a:outerShdw>
          </a:effectLst>
        </p:spPr>
        <p:txBody>
          <a:bodyPr lIns="117093" tIns="58548" rIns="117093" bIns="58548" anchor="ctr"/>
          <a:lstStyle>
            <a:lvl1pPr algn="ctr" defTabSz="914328" rtl="0" eaLnBrk="1" latinLnBrk="0" hangingPunct="1">
              <a:spcBef>
                <a:spcPct val="0"/>
              </a:spcBef>
              <a:buNone/>
              <a:defRPr sz="4400" kern="1200">
                <a:solidFill>
                  <a:schemeClr val="tx1"/>
                </a:solidFill>
                <a:latin typeface="+mj-lt"/>
                <a:ea typeface="+mj-ea"/>
                <a:cs typeface="+mj-cs"/>
              </a:defRPr>
            </a:lvl1pPr>
          </a:lstStyle>
          <a:p>
            <a:pPr algn="l">
              <a:defRPr/>
            </a:pPr>
            <a:r>
              <a:rPr lang="zh-CN" altLang="en-US" sz="2800" b="1" dirty="0">
                <a:solidFill>
                  <a:srgbClr val="4F81BD">
                    <a:lumMod val="50000"/>
                  </a:srgbClr>
                </a:solidFill>
                <a:latin typeface="微软雅黑" pitchFamily="34" charset="-122"/>
              </a:rPr>
              <a:t>（三）两线融通</a:t>
            </a:r>
          </a:p>
        </p:txBody>
      </p:sp>
      <p:grpSp>
        <p:nvGrpSpPr>
          <p:cNvPr id="2" name="组合 23"/>
          <p:cNvGrpSpPr>
            <a:grpSpLocks/>
          </p:cNvGrpSpPr>
          <p:nvPr/>
        </p:nvGrpSpPr>
        <p:grpSpPr bwMode="auto">
          <a:xfrm>
            <a:off x="1007535" y="1554480"/>
            <a:ext cx="10259484" cy="5158740"/>
            <a:chOff x="755576" y="625252"/>
            <a:chExt cx="7694388" cy="4298702"/>
          </a:xfrm>
        </p:grpSpPr>
        <p:pic>
          <p:nvPicPr>
            <p:cNvPr id="25" name="Picture 69"/>
            <p:cNvPicPr>
              <a:picLocks noChangeAspect="1" noChangeArrowheads="1"/>
            </p:cNvPicPr>
            <p:nvPr/>
          </p:nvPicPr>
          <p:blipFill>
            <a:blip r:embed="rId3" cstate="print">
              <a:extLst/>
            </a:blip>
            <a:srcRect/>
            <a:stretch>
              <a:fillRect/>
            </a:stretch>
          </p:blipFill>
          <p:spPr bwMode="auto">
            <a:xfrm>
              <a:off x="755576" y="625252"/>
              <a:ext cx="7694388" cy="42987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9" name="椭圆 28"/>
            <p:cNvSpPr/>
            <p:nvPr/>
          </p:nvSpPr>
          <p:spPr>
            <a:xfrm>
              <a:off x="5219495" y="2353940"/>
              <a:ext cx="1081056" cy="503208"/>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70951">
                <a:defRPr/>
              </a:pPr>
              <a:r>
                <a:rPr lang="zh-CN" altLang="en-US" sz="1400" b="1" dirty="0">
                  <a:solidFill>
                    <a:prstClr val="white"/>
                  </a:solidFill>
                  <a:latin typeface="微软雅黑" panose="020B0503020204020204" pitchFamily="34" charset="-122"/>
                  <a:ea typeface="微软雅黑" panose="020B0503020204020204" pitchFamily="34" charset="-122"/>
                </a:rPr>
                <a:t>两条轴线</a:t>
              </a:r>
              <a:endParaRPr lang="en-US" altLang="zh-CN" sz="1400" b="1" dirty="0">
                <a:solidFill>
                  <a:prstClr val="white"/>
                </a:solidFill>
                <a:latin typeface="微软雅黑" panose="020B0503020204020204" pitchFamily="34" charset="-122"/>
                <a:ea typeface="微软雅黑" panose="020B0503020204020204" pitchFamily="34" charset="-122"/>
              </a:endParaRPr>
            </a:p>
            <a:p>
              <a:pPr algn="ctr" defTabSz="1170951">
                <a:defRPr/>
              </a:pPr>
              <a:r>
                <a:rPr lang="zh-CN" altLang="en-US" sz="1400" b="1" dirty="0">
                  <a:solidFill>
                    <a:prstClr val="white"/>
                  </a:solidFill>
                  <a:latin typeface="微软雅黑" panose="020B0503020204020204" pitchFamily="34" charset="-122"/>
                  <a:ea typeface="微软雅黑" panose="020B0503020204020204" pitchFamily="34" charset="-122"/>
                </a:rPr>
                <a:t>有效融通</a:t>
              </a:r>
            </a:p>
          </p:txBody>
        </p:sp>
      </p:grpSp>
      <p:sp>
        <p:nvSpPr>
          <p:cNvPr id="6" name="矩形 5"/>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7" name="组合 6"/>
          <p:cNvGrpSpPr/>
          <p:nvPr/>
        </p:nvGrpSpPr>
        <p:grpSpPr>
          <a:xfrm>
            <a:off x="280607" y="208211"/>
            <a:ext cx="3015044" cy="460204"/>
            <a:chOff x="280606" y="208211"/>
            <a:chExt cx="3015044" cy="460203"/>
          </a:xfrm>
        </p:grpSpPr>
        <p:sp>
          <p:nvSpPr>
            <p:cNvPr id="8"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9"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0"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1" name="矩形 10"/>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12" name="灯片编号占位符 11"/>
          <p:cNvSpPr>
            <a:spLocks noGrp="1"/>
          </p:cNvSpPr>
          <p:nvPr>
            <p:ph type="sldNum" sz="quarter" idx="12"/>
          </p:nvPr>
        </p:nvSpPr>
        <p:spPr/>
        <p:txBody>
          <a:bodyPr/>
          <a:lstStyle/>
          <a:p>
            <a:fld id="{ED7A2945-2B0C-4FBA-B4E9-5BBD8269FC9E}" type="slidenum">
              <a:rPr lang="zh-CN" altLang="en-US" smtClean="0"/>
              <a:pPr/>
              <a:t>32</a:t>
            </a:fld>
            <a:endParaRPr lang="zh-CN" altLang="en-US"/>
          </a:p>
        </p:txBody>
      </p:sp>
    </p:spTree>
    <p:extLst>
      <p:ext uri="{BB962C8B-B14F-4D97-AF65-F5344CB8AC3E}">
        <p14:creationId xmlns:p14="http://schemas.microsoft.com/office/powerpoint/2010/main" xmlns="" val="4163621721"/>
      </p:ext>
    </p:extLst>
  </p:cSld>
  <p:clrMapOvr>
    <a:masterClrMapping/>
  </p:clrMapOvr>
  <p:transition spd="slow" advTm="2217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500"/>
                                  </p:stCondLst>
                                  <p:childTnLst>
                                    <p:set>
                                      <p:cBhvr>
                                        <p:cTn id="11" dur="1" fill="hold">
                                          <p:stCondLst>
                                            <p:cond delay="0"/>
                                          </p:stCondLst>
                                        </p:cTn>
                                        <p:tgtEl>
                                          <p:spTgt spid="2"/>
                                        </p:tgtEl>
                                        <p:attrNameLst>
                                          <p:attrName>style.visibility</p:attrName>
                                        </p:attrNameLst>
                                      </p:cBhvr>
                                      <p:to>
                                        <p:strVal val="visible"/>
                                      </p:to>
                                    </p:set>
                                    <p:anim calcmode="lin" valueType="num">
                                      <p:cBhvr>
                                        <p:cTn id="12" dur="2000" fill="hold"/>
                                        <p:tgtEl>
                                          <p:spTgt spid="2"/>
                                        </p:tgtEl>
                                        <p:attrNameLst>
                                          <p:attrName>ppt_w</p:attrName>
                                        </p:attrNameLst>
                                      </p:cBhvr>
                                      <p:tavLst>
                                        <p:tav tm="0">
                                          <p:val>
                                            <p:fltVal val="0"/>
                                          </p:val>
                                        </p:tav>
                                        <p:tav tm="100000">
                                          <p:val>
                                            <p:strVal val="#ppt_w"/>
                                          </p:val>
                                        </p:tav>
                                      </p:tavLst>
                                    </p:anim>
                                    <p:anim calcmode="lin" valueType="num">
                                      <p:cBhvr>
                                        <p:cTn id="13" dur="2000" fill="hold"/>
                                        <p:tgtEl>
                                          <p:spTgt spid="2"/>
                                        </p:tgtEl>
                                        <p:attrNameLst>
                                          <p:attrName>ppt_h</p:attrName>
                                        </p:attrNameLst>
                                      </p:cBhvr>
                                      <p:tavLst>
                                        <p:tav tm="0">
                                          <p:val>
                                            <p:fltVal val="0"/>
                                          </p:val>
                                        </p:tav>
                                        <p:tav tm="100000">
                                          <p:val>
                                            <p:strVal val="#ppt_h"/>
                                          </p:val>
                                        </p:tav>
                                      </p:tavLst>
                                    </p:anim>
                                    <p:animEffect transition="in" filter="fade">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3"/>
          <p:cNvSpPr txBox="1">
            <a:spLocks/>
          </p:cNvSpPr>
          <p:nvPr/>
        </p:nvSpPr>
        <p:spPr>
          <a:xfrm>
            <a:off x="334433" y="923926"/>
            <a:ext cx="2880784" cy="401954"/>
          </a:xfrm>
          <a:prstGeom prst="rect">
            <a:avLst/>
          </a:prstGeom>
          <a:effectLst>
            <a:outerShdw blurRad="152400" algn="ctr" rotWithShape="0">
              <a:prstClr val="black">
                <a:alpha val="55000"/>
              </a:prstClr>
            </a:outerShdw>
          </a:effectLst>
        </p:spPr>
        <p:txBody>
          <a:bodyPr lIns="117103" tIns="58553" rIns="117103" bIns="58553" anchor="ctr"/>
          <a:lstStyle>
            <a:lvl1pPr algn="ctr" defTabSz="914328" rtl="0" eaLnBrk="1" latinLnBrk="0" hangingPunct="1">
              <a:spcBef>
                <a:spcPct val="0"/>
              </a:spcBef>
              <a:buNone/>
              <a:defRPr sz="4400" kern="1200">
                <a:solidFill>
                  <a:schemeClr val="tx1"/>
                </a:solidFill>
                <a:latin typeface="+mj-lt"/>
                <a:ea typeface="+mj-ea"/>
                <a:cs typeface="+mj-cs"/>
              </a:defRPr>
            </a:lvl1pPr>
          </a:lstStyle>
          <a:p>
            <a:pPr algn="l">
              <a:defRPr/>
            </a:pPr>
            <a:r>
              <a:rPr lang="zh-CN" altLang="en-US" sz="2800" b="1" dirty="0">
                <a:solidFill>
                  <a:srgbClr val="4F81BD">
                    <a:lumMod val="50000"/>
                  </a:srgbClr>
                </a:solidFill>
                <a:latin typeface="微软雅黑" pitchFamily="34" charset="-122"/>
              </a:rPr>
              <a:t>（四）六步嬗变</a:t>
            </a:r>
          </a:p>
        </p:txBody>
      </p:sp>
      <p:grpSp>
        <p:nvGrpSpPr>
          <p:cNvPr id="50179" name="Group 3"/>
          <p:cNvGrpSpPr>
            <a:grpSpLocks/>
          </p:cNvGrpSpPr>
          <p:nvPr/>
        </p:nvGrpSpPr>
        <p:grpSpPr bwMode="auto">
          <a:xfrm>
            <a:off x="190502" y="4284346"/>
            <a:ext cx="12001500" cy="2573654"/>
            <a:chOff x="0" y="0"/>
            <a:chExt cx="3829" cy="1431"/>
          </a:xfrm>
        </p:grpSpPr>
        <p:grpSp>
          <p:nvGrpSpPr>
            <p:cNvPr id="50202" name="Group 4"/>
            <p:cNvGrpSpPr>
              <a:grpSpLocks/>
            </p:cNvGrpSpPr>
            <p:nvPr/>
          </p:nvGrpSpPr>
          <p:grpSpPr bwMode="auto">
            <a:xfrm>
              <a:off x="1914" y="0"/>
              <a:ext cx="1915" cy="1431"/>
              <a:chOff x="0" y="0"/>
              <a:chExt cx="2622" cy="1882"/>
            </a:xfrm>
          </p:grpSpPr>
          <p:sp>
            <p:nvSpPr>
              <p:cNvPr id="50241" name="Line 5"/>
              <p:cNvSpPr>
                <a:spLocks noChangeShapeType="1"/>
              </p:cNvSpPr>
              <p:nvPr/>
            </p:nvSpPr>
            <p:spPr bwMode="auto">
              <a:xfrm>
                <a:off x="0" y="0"/>
                <a:ext cx="2622" cy="143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42" name="Line 6"/>
              <p:cNvSpPr>
                <a:spLocks noChangeShapeType="1"/>
              </p:cNvSpPr>
              <p:nvPr/>
            </p:nvSpPr>
            <p:spPr bwMode="auto">
              <a:xfrm>
                <a:off x="0" y="0"/>
                <a:ext cx="2622" cy="1687"/>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43" name="Line 7"/>
              <p:cNvSpPr>
                <a:spLocks noChangeShapeType="1"/>
              </p:cNvSpPr>
              <p:nvPr/>
            </p:nvSpPr>
            <p:spPr bwMode="auto">
              <a:xfrm>
                <a:off x="0" y="0"/>
                <a:ext cx="2487"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44" name="Line 8"/>
              <p:cNvSpPr>
                <a:spLocks noChangeShapeType="1"/>
              </p:cNvSpPr>
              <p:nvPr/>
            </p:nvSpPr>
            <p:spPr bwMode="auto">
              <a:xfrm>
                <a:off x="0" y="0"/>
                <a:ext cx="2083"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45" name="Line 9"/>
              <p:cNvSpPr>
                <a:spLocks noChangeShapeType="1"/>
              </p:cNvSpPr>
              <p:nvPr/>
            </p:nvSpPr>
            <p:spPr bwMode="auto">
              <a:xfrm>
                <a:off x="0" y="0"/>
                <a:ext cx="1704"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46" name="Line 10"/>
              <p:cNvSpPr>
                <a:spLocks noChangeShapeType="1"/>
              </p:cNvSpPr>
              <p:nvPr/>
            </p:nvSpPr>
            <p:spPr bwMode="auto">
              <a:xfrm>
                <a:off x="0" y="0"/>
                <a:ext cx="1322"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47" name="Line 11"/>
              <p:cNvSpPr>
                <a:spLocks noChangeShapeType="1"/>
              </p:cNvSpPr>
              <p:nvPr/>
            </p:nvSpPr>
            <p:spPr bwMode="auto">
              <a:xfrm>
                <a:off x="0" y="0"/>
                <a:ext cx="986"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48" name="Line 12"/>
              <p:cNvSpPr>
                <a:spLocks noChangeShapeType="1"/>
              </p:cNvSpPr>
              <p:nvPr/>
            </p:nvSpPr>
            <p:spPr bwMode="auto">
              <a:xfrm>
                <a:off x="0" y="0"/>
                <a:ext cx="651"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49" name="Line 13"/>
              <p:cNvSpPr>
                <a:spLocks noChangeShapeType="1"/>
              </p:cNvSpPr>
              <p:nvPr/>
            </p:nvSpPr>
            <p:spPr bwMode="auto">
              <a:xfrm>
                <a:off x="0" y="0"/>
                <a:ext cx="314"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0" name="Line 14"/>
              <p:cNvSpPr>
                <a:spLocks noChangeShapeType="1"/>
              </p:cNvSpPr>
              <p:nvPr/>
            </p:nvSpPr>
            <p:spPr bwMode="auto">
              <a:xfrm>
                <a:off x="0" y="0"/>
                <a:ext cx="0"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1" name="Line 15"/>
              <p:cNvSpPr>
                <a:spLocks noChangeShapeType="1"/>
              </p:cNvSpPr>
              <p:nvPr/>
            </p:nvSpPr>
            <p:spPr bwMode="auto">
              <a:xfrm>
                <a:off x="0" y="0"/>
                <a:ext cx="2622" cy="1239"/>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2" name="Line 16"/>
              <p:cNvSpPr>
                <a:spLocks noChangeShapeType="1"/>
              </p:cNvSpPr>
              <p:nvPr/>
            </p:nvSpPr>
            <p:spPr bwMode="auto">
              <a:xfrm>
                <a:off x="0" y="0"/>
                <a:ext cx="2622" cy="1067"/>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3" name="Line 17"/>
              <p:cNvSpPr>
                <a:spLocks noChangeShapeType="1"/>
              </p:cNvSpPr>
              <p:nvPr/>
            </p:nvSpPr>
            <p:spPr bwMode="auto">
              <a:xfrm>
                <a:off x="0" y="0"/>
                <a:ext cx="2622" cy="919"/>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4" name="Line 18"/>
              <p:cNvSpPr>
                <a:spLocks noChangeShapeType="1"/>
              </p:cNvSpPr>
              <p:nvPr/>
            </p:nvSpPr>
            <p:spPr bwMode="auto">
              <a:xfrm>
                <a:off x="0" y="0"/>
                <a:ext cx="2622" cy="77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5" name="Line 19"/>
              <p:cNvSpPr>
                <a:spLocks noChangeShapeType="1"/>
              </p:cNvSpPr>
              <p:nvPr/>
            </p:nvSpPr>
            <p:spPr bwMode="auto">
              <a:xfrm>
                <a:off x="23" y="0"/>
                <a:ext cx="2599" cy="64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6" name="Line 20"/>
              <p:cNvSpPr>
                <a:spLocks noChangeShapeType="1"/>
              </p:cNvSpPr>
              <p:nvPr/>
            </p:nvSpPr>
            <p:spPr bwMode="auto">
              <a:xfrm>
                <a:off x="0" y="0"/>
                <a:ext cx="2622" cy="514"/>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7" name="Line 21"/>
              <p:cNvSpPr>
                <a:spLocks noChangeShapeType="1"/>
              </p:cNvSpPr>
              <p:nvPr/>
            </p:nvSpPr>
            <p:spPr bwMode="auto">
              <a:xfrm>
                <a:off x="0" y="0"/>
                <a:ext cx="2622" cy="405"/>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8" name="Line 22"/>
              <p:cNvSpPr>
                <a:spLocks noChangeShapeType="1"/>
              </p:cNvSpPr>
              <p:nvPr/>
            </p:nvSpPr>
            <p:spPr bwMode="auto">
              <a:xfrm>
                <a:off x="0" y="0"/>
                <a:ext cx="2622" cy="298"/>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59" name="Line 23"/>
              <p:cNvSpPr>
                <a:spLocks noChangeShapeType="1"/>
              </p:cNvSpPr>
              <p:nvPr/>
            </p:nvSpPr>
            <p:spPr bwMode="auto">
              <a:xfrm>
                <a:off x="0" y="0"/>
                <a:ext cx="2622" cy="213"/>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60" name="Line 24"/>
              <p:cNvSpPr>
                <a:spLocks noChangeShapeType="1"/>
              </p:cNvSpPr>
              <p:nvPr/>
            </p:nvSpPr>
            <p:spPr bwMode="auto">
              <a:xfrm>
                <a:off x="0" y="0"/>
                <a:ext cx="2622" cy="126"/>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61" name="Line 25"/>
              <p:cNvSpPr>
                <a:spLocks noChangeShapeType="1"/>
              </p:cNvSpPr>
              <p:nvPr/>
            </p:nvSpPr>
            <p:spPr bwMode="auto">
              <a:xfrm>
                <a:off x="0" y="0"/>
                <a:ext cx="2622" cy="63"/>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grpSp>
        <p:grpSp>
          <p:nvGrpSpPr>
            <p:cNvPr id="50203" name="Group 26"/>
            <p:cNvGrpSpPr>
              <a:grpSpLocks/>
            </p:cNvGrpSpPr>
            <p:nvPr/>
          </p:nvGrpSpPr>
          <p:grpSpPr bwMode="auto">
            <a:xfrm>
              <a:off x="0" y="0"/>
              <a:ext cx="1914" cy="1431"/>
              <a:chOff x="0" y="0"/>
              <a:chExt cx="2619" cy="1882"/>
            </a:xfrm>
          </p:grpSpPr>
          <p:sp>
            <p:nvSpPr>
              <p:cNvPr id="50220" name="Line 27"/>
              <p:cNvSpPr>
                <a:spLocks noChangeShapeType="1"/>
              </p:cNvSpPr>
              <p:nvPr/>
            </p:nvSpPr>
            <p:spPr bwMode="auto">
              <a:xfrm flipH="1">
                <a:off x="0" y="0"/>
                <a:ext cx="2619"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21" name="Line 28"/>
              <p:cNvSpPr>
                <a:spLocks noChangeShapeType="1"/>
              </p:cNvSpPr>
              <p:nvPr/>
            </p:nvSpPr>
            <p:spPr bwMode="auto">
              <a:xfrm flipH="1">
                <a:off x="0" y="0"/>
                <a:ext cx="2619" cy="143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22" name="Line 29"/>
              <p:cNvSpPr>
                <a:spLocks noChangeShapeType="1"/>
              </p:cNvSpPr>
              <p:nvPr/>
            </p:nvSpPr>
            <p:spPr bwMode="auto">
              <a:xfrm flipH="1">
                <a:off x="0" y="0"/>
                <a:ext cx="2619" cy="1687"/>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23" name="Line 30"/>
              <p:cNvSpPr>
                <a:spLocks noChangeShapeType="1"/>
              </p:cNvSpPr>
              <p:nvPr/>
            </p:nvSpPr>
            <p:spPr bwMode="auto">
              <a:xfrm flipH="1">
                <a:off x="136" y="0"/>
                <a:ext cx="2483"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24" name="Line 31"/>
              <p:cNvSpPr>
                <a:spLocks noChangeShapeType="1"/>
              </p:cNvSpPr>
              <p:nvPr/>
            </p:nvSpPr>
            <p:spPr bwMode="auto">
              <a:xfrm flipH="1">
                <a:off x="539" y="0"/>
                <a:ext cx="2080"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25" name="Line 32"/>
              <p:cNvSpPr>
                <a:spLocks noChangeShapeType="1"/>
              </p:cNvSpPr>
              <p:nvPr/>
            </p:nvSpPr>
            <p:spPr bwMode="auto">
              <a:xfrm flipH="1">
                <a:off x="918" y="0"/>
                <a:ext cx="1701"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26" name="Line 33"/>
              <p:cNvSpPr>
                <a:spLocks noChangeShapeType="1"/>
              </p:cNvSpPr>
              <p:nvPr/>
            </p:nvSpPr>
            <p:spPr bwMode="auto">
              <a:xfrm flipH="1">
                <a:off x="1299" y="0"/>
                <a:ext cx="1320"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27" name="Line 34"/>
              <p:cNvSpPr>
                <a:spLocks noChangeShapeType="1"/>
              </p:cNvSpPr>
              <p:nvPr/>
            </p:nvSpPr>
            <p:spPr bwMode="auto">
              <a:xfrm flipH="1">
                <a:off x="1637" y="0"/>
                <a:ext cx="982"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28" name="Line 35"/>
              <p:cNvSpPr>
                <a:spLocks noChangeShapeType="1"/>
              </p:cNvSpPr>
              <p:nvPr/>
            </p:nvSpPr>
            <p:spPr bwMode="auto">
              <a:xfrm flipH="1">
                <a:off x="1971" y="0"/>
                <a:ext cx="648"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29" name="Line 36"/>
              <p:cNvSpPr>
                <a:spLocks noChangeShapeType="1"/>
              </p:cNvSpPr>
              <p:nvPr/>
            </p:nvSpPr>
            <p:spPr bwMode="auto">
              <a:xfrm flipH="1">
                <a:off x="2308" y="0"/>
                <a:ext cx="311" cy="188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0" name="Line 37"/>
              <p:cNvSpPr>
                <a:spLocks noChangeShapeType="1"/>
              </p:cNvSpPr>
              <p:nvPr/>
            </p:nvSpPr>
            <p:spPr bwMode="auto">
              <a:xfrm flipH="1">
                <a:off x="0" y="0"/>
                <a:ext cx="2619" cy="1239"/>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1" name="Line 38"/>
              <p:cNvSpPr>
                <a:spLocks noChangeShapeType="1"/>
              </p:cNvSpPr>
              <p:nvPr/>
            </p:nvSpPr>
            <p:spPr bwMode="auto">
              <a:xfrm flipH="1">
                <a:off x="0" y="0"/>
                <a:ext cx="2619" cy="1067"/>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2" name="Line 39"/>
              <p:cNvSpPr>
                <a:spLocks noChangeShapeType="1"/>
              </p:cNvSpPr>
              <p:nvPr/>
            </p:nvSpPr>
            <p:spPr bwMode="auto">
              <a:xfrm flipH="1">
                <a:off x="0" y="0"/>
                <a:ext cx="2619" cy="919"/>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3" name="Line 40"/>
              <p:cNvSpPr>
                <a:spLocks noChangeShapeType="1"/>
              </p:cNvSpPr>
              <p:nvPr/>
            </p:nvSpPr>
            <p:spPr bwMode="auto">
              <a:xfrm flipH="1">
                <a:off x="0" y="0"/>
                <a:ext cx="2619" cy="77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4" name="Line 41"/>
              <p:cNvSpPr>
                <a:spLocks noChangeShapeType="1"/>
              </p:cNvSpPr>
              <p:nvPr/>
            </p:nvSpPr>
            <p:spPr bwMode="auto">
              <a:xfrm flipH="1">
                <a:off x="0" y="0"/>
                <a:ext cx="2597" cy="642"/>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5" name="Line 42"/>
              <p:cNvSpPr>
                <a:spLocks noChangeShapeType="1"/>
              </p:cNvSpPr>
              <p:nvPr/>
            </p:nvSpPr>
            <p:spPr bwMode="auto">
              <a:xfrm flipH="1">
                <a:off x="0" y="0"/>
                <a:ext cx="2619" cy="514"/>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6" name="Line 43"/>
              <p:cNvSpPr>
                <a:spLocks noChangeShapeType="1"/>
              </p:cNvSpPr>
              <p:nvPr/>
            </p:nvSpPr>
            <p:spPr bwMode="auto">
              <a:xfrm flipH="1">
                <a:off x="0" y="0"/>
                <a:ext cx="2619" cy="405"/>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7" name="Line 44"/>
              <p:cNvSpPr>
                <a:spLocks noChangeShapeType="1"/>
              </p:cNvSpPr>
              <p:nvPr/>
            </p:nvSpPr>
            <p:spPr bwMode="auto">
              <a:xfrm flipH="1">
                <a:off x="0" y="0"/>
                <a:ext cx="2619" cy="298"/>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8" name="Line 45"/>
              <p:cNvSpPr>
                <a:spLocks noChangeShapeType="1"/>
              </p:cNvSpPr>
              <p:nvPr/>
            </p:nvSpPr>
            <p:spPr bwMode="auto">
              <a:xfrm flipH="1">
                <a:off x="0" y="0"/>
                <a:ext cx="2619" cy="213"/>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39" name="Line 46"/>
              <p:cNvSpPr>
                <a:spLocks noChangeShapeType="1"/>
              </p:cNvSpPr>
              <p:nvPr/>
            </p:nvSpPr>
            <p:spPr bwMode="auto">
              <a:xfrm flipH="1">
                <a:off x="0" y="0"/>
                <a:ext cx="2619" cy="126"/>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40" name="Line 47"/>
              <p:cNvSpPr>
                <a:spLocks noChangeShapeType="1"/>
              </p:cNvSpPr>
              <p:nvPr/>
            </p:nvSpPr>
            <p:spPr bwMode="auto">
              <a:xfrm flipH="1">
                <a:off x="0" y="0"/>
                <a:ext cx="2619" cy="63"/>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grpSp>
        <p:grpSp>
          <p:nvGrpSpPr>
            <p:cNvPr id="50204" name="Group 48"/>
            <p:cNvGrpSpPr>
              <a:grpSpLocks/>
            </p:cNvGrpSpPr>
            <p:nvPr/>
          </p:nvGrpSpPr>
          <p:grpSpPr bwMode="auto">
            <a:xfrm>
              <a:off x="0" y="15"/>
              <a:ext cx="3829" cy="1220"/>
              <a:chOff x="0" y="0"/>
              <a:chExt cx="5241" cy="1605"/>
            </a:xfrm>
          </p:grpSpPr>
          <p:grpSp>
            <p:nvGrpSpPr>
              <p:cNvPr id="50205" name="Group 49"/>
              <p:cNvGrpSpPr>
                <a:grpSpLocks/>
              </p:cNvGrpSpPr>
              <p:nvPr/>
            </p:nvGrpSpPr>
            <p:grpSpPr bwMode="auto">
              <a:xfrm>
                <a:off x="0" y="906"/>
                <a:ext cx="5241" cy="699"/>
                <a:chOff x="0" y="0"/>
                <a:chExt cx="5241" cy="699"/>
              </a:xfrm>
            </p:grpSpPr>
            <p:sp>
              <p:nvSpPr>
                <p:cNvPr id="50216" name="Line 50"/>
                <p:cNvSpPr>
                  <a:spLocks noChangeShapeType="1"/>
                </p:cNvSpPr>
                <p:nvPr/>
              </p:nvSpPr>
              <p:spPr bwMode="auto">
                <a:xfrm>
                  <a:off x="0" y="699"/>
                  <a:ext cx="5241"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17" name="Line 51"/>
                <p:cNvSpPr>
                  <a:spLocks noChangeShapeType="1"/>
                </p:cNvSpPr>
                <p:nvPr/>
              </p:nvSpPr>
              <p:spPr bwMode="auto">
                <a:xfrm>
                  <a:off x="0" y="441"/>
                  <a:ext cx="5241"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18" name="Line 52"/>
                <p:cNvSpPr>
                  <a:spLocks noChangeShapeType="1"/>
                </p:cNvSpPr>
                <p:nvPr/>
              </p:nvSpPr>
              <p:spPr bwMode="auto">
                <a:xfrm>
                  <a:off x="0" y="208"/>
                  <a:ext cx="5239"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19" name="Line 53"/>
                <p:cNvSpPr>
                  <a:spLocks noChangeShapeType="1"/>
                </p:cNvSpPr>
                <p:nvPr/>
              </p:nvSpPr>
              <p:spPr bwMode="auto">
                <a:xfrm>
                  <a:off x="0" y="0"/>
                  <a:ext cx="5239"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grpSp>
          <p:grpSp>
            <p:nvGrpSpPr>
              <p:cNvPr id="50206" name="Group 54"/>
              <p:cNvGrpSpPr>
                <a:grpSpLocks/>
              </p:cNvGrpSpPr>
              <p:nvPr/>
            </p:nvGrpSpPr>
            <p:grpSpPr bwMode="auto">
              <a:xfrm>
                <a:off x="0" y="0"/>
                <a:ext cx="5241" cy="728"/>
                <a:chOff x="0" y="0"/>
                <a:chExt cx="5241" cy="728"/>
              </a:xfrm>
            </p:grpSpPr>
            <p:sp>
              <p:nvSpPr>
                <p:cNvPr id="50207" name="Line 55"/>
                <p:cNvSpPr>
                  <a:spLocks noChangeShapeType="1"/>
                </p:cNvSpPr>
                <p:nvPr/>
              </p:nvSpPr>
              <p:spPr bwMode="auto">
                <a:xfrm>
                  <a:off x="0" y="728"/>
                  <a:ext cx="5241"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08" name="Line 56"/>
                <p:cNvSpPr>
                  <a:spLocks noChangeShapeType="1"/>
                </p:cNvSpPr>
                <p:nvPr/>
              </p:nvSpPr>
              <p:spPr bwMode="auto">
                <a:xfrm flipV="1">
                  <a:off x="0" y="557"/>
                  <a:ext cx="5241" cy="1"/>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09" name="Line 57"/>
                <p:cNvSpPr>
                  <a:spLocks noChangeShapeType="1"/>
                </p:cNvSpPr>
                <p:nvPr/>
              </p:nvSpPr>
              <p:spPr bwMode="auto">
                <a:xfrm>
                  <a:off x="0" y="401"/>
                  <a:ext cx="5241" cy="5"/>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10" name="Line 58"/>
                <p:cNvSpPr>
                  <a:spLocks noChangeShapeType="1"/>
                </p:cNvSpPr>
                <p:nvPr/>
              </p:nvSpPr>
              <p:spPr bwMode="auto">
                <a:xfrm>
                  <a:off x="0" y="277"/>
                  <a:ext cx="5217"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11" name="Line 59"/>
                <p:cNvSpPr>
                  <a:spLocks noChangeShapeType="1"/>
                </p:cNvSpPr>
                <p:nvPr/>
              </p:nvSpPr>
              <p:spPr bwMode="auto">
                <a:xfrm flipV="1">
                  <a:off x="0" y="171"/>
                  <a:ext cx="5241" cy="6"/>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12" name="Line 60"/>
                <p:cNvSpPr>
                  <a:spLocks noChangeShapeType="1"/>
                </p:cNvSpPr>
                <p:nvPr/>
              </p:nvSpPr>
              <p:spPr bwMode="auto">
                <a:xfrm>
                  <a:off x="0" y="102"/>
                  <a:ext cx="5241" cy="4"/>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13" name="Line 61"/>
                <p:cNvSpPr>
                  <a:spLocks noChangeShapeType="1"/>
                </p:cNvSpPr>
                <p:nvPr/>
              </p:nvSpPr>
              <p:spPr bwMode="auto">
                <a:xfrm flipV="1">
                  <a:off x="0" y="64"/>
                  <a:ext cx="5241" cy="1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14" name="Line 62"/>
                <p:cNvSpPr>
                  <a:spLocks noChangeShapeType="1"/>
                </p:cNvSpPr>
                <p:nvPr/>
              </p:nvSpPr>
              <p:spPr bwMode="auto">
                <a:xfrm>
                  <a:off x="23" y="22"/>
                  <a:ext cx="5218"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sp>
              <p:nvSpPr>
                <p:cNvPr id="50215" name="Line 63"/>
                <p:cNvSpPr>
                  <a:spLocks noChangeShapeType="1"/>
                </p:cNvSpPr>
                <p:nvPr/>
              </p:nvSpPr>
              <p:spPr bwMode="auto">
                <a:xfrm>
                  <a:off x="0" y="0"/>
                  <a:ext cx="5241" cy="0"/>
                </a:xfrm>
                <a:prstGeom prst="line">
                  <a:avLst/>
                </a:prstGeom>
                <a:noFill/>
                <a:ln w="3175">
                  <a:solidFill>
                    <a:srgbClr val="EAEAEA"/>
                  </a:solidFill>
                  <a:round/>
                  <a:headEnd/>
                  <a:tailEnd/>
                </a:ln>
                <a:extLst>
                  <a:ext uri="{909E8E84-426E-40DD-AFC4-6F175D3DCCD1}">
                    <a14:hiddenFill xmlns:a14="http://schemas.microsoft.com/office/drawing/2010/main" xmlns="">
                      <a:noFill/>
                    </a14:hiddenFill>
                  </a:ext>
                </a:extLst>
              </p:spPr>
              <p:txBody>
                <a:bodyPr wrap="none" anchor="ctr"/>
                <a:lstStyle/>
                <a:p>
                  <a:pPr defTabSz="1168143" eaLnBrk="0" fontAlgn="base" hangingPunct="0">
                    <a:spcBef>
                      <a:spcPct val="0"/>
                    </a:spcBef>
                    <a:spcAft>
                      <a:spcPct val="0"/>
                    </a:spcAft>
                  </a:pPr>
                  <a:endParaRPr lang="zh-CN" altLang="en-US">
                    <a:solidFill>
                      <a:prstClr val="black"/>
                    </a:solidFill>
                    <a:ea typeface="宋体" pitchFamily="2" charset="-122"/>
                  </a:endParaRPr>
                </a:p>
              </p:txBody>
            </p:sp>
          </p:grpSp>
        </p:grpSp>
      </p:grpSp>
      <p:sp>
        <p:nvSpPr>
          <p:cNvPr id="65" name="矩形 64"/>
          <p:cNvSpPr/>
          <p:nvPr/>
        </p:nvSpPr>
        <p:spPr>
          <a:xfrm>
            <a:off x="1178986" y="4640580"/>
            <a:ext cx="10026649" cy="1364753"/>
          </a:xfrm>
          <a:prstGeom prst="rect">
            <a:avLst/>
          </a:prstGeom>
        </p:spPr>
        <p:txBody>
          <a:bodyPr lIns="117113" tIns="58557" rIns="117113" bIns="58557">
            <a:spAutoFit/>
          </a:bodyPr>
          <a:lstStyle/>
          <a:p>
            <a:pPr indent="390377" algn="just" defTabSz="1171045">
              <a:lnSpc>
                <a:spcPct val="150000"/>
              </a:lnSpc>
              <a:defRPr/>
            </a:pPr>
            <a:r>
              <a:rPr lang="zh-CN" altLang="zh-CN" b="1" kern="100" dirty="0">
                <a:solidFill>
                  <a:srgbClr val="1F497D">
                    <a:lumMod val="50000"/>
                  </a:srgbClr>
                </a:solidFill>
                <a:latin typeface="微软雅黑" panose="020B0503020204020204" pitchFamily="34" charset="-122"/>
                <a:ea typeface="微软雅黑" panose="020B0503020204020204" pitchFamily="34" charset="-122"/>
                <a:cs typeface="宋体" panose="02010600030101010101" pitchFamily="2" charset="-122"/>
              </a:rPr>
              <a:t>在教育教学实践中，找到了一条进入校园“感”素养、课堂教学“知”素养、走入企业“看”素养、实习实训“练”素养、顶岗实习“验”素养、步入职场“亮”素养即“六步嬗变”的有效养成路径，帮助学生在掌握技能同时养成了行业企业需求的职业基本素养。</a:t>
            </a:r>
            <a:endParaRPr lang="zh-CN" altLang="zh-CN" b="1" kern="100" dirty="0">
              <a:solidFill>
                <a:srgbClr val="1F497D">
                  <a:lumMod val="50000"/>
                </a:srgbClr>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Group 4"/>
          <p:cNvGrpSpPr>
            <a:grpSpLocks/>
          </p:cNvGrpSpPr>
          <p:nvPr/>
        </p:nvGrpSpPr>
        <p:grpSpPr bwMode="auto">
          <a:xfrm>
            <a:off x="891120" y="535306"/>
            <a:ext cx="10469033" cy="4221480"/>
            <a:chOff x="0" y="0"/>
            <a:chExt cx="4946" cy="2745"/>
          </a:xfrm>
        </p:grpSpPr>
        <p:pic>
          <p:nvPicPr>
            <p:cNvPr id="50200" name="右箭头 4"/>
            <p:cNvPicPr>
              <a:picLocks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4946" cy="27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0201" name="Text Box 6"/>
            <p:cNvSpPr txBox="1">
              <a:spLocks noChangeArrowheads="1"/>
            </p:cNvSpPr>
            <p:nvPr/>
          </p:nvSpPr>
          <p:spPr bwMode="auto">
            <a:xfrm>
              <a:off x="153" y="768"/>
              <a:ext cx="4031" cy="12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defTabSz="911225"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911225"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911225"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911225" eaLnBrk="0" fontAlgn="base" hangingPunct="0">
                <a:spcBef>
                  <a:spcPct val="0"/>
                </a:spcBef>
                <a:spcAft>
                  <a:spcPct val="0"/>
                </a:spcAft>
                <a:defRPr>
                  <a:solidFill>
                    <a:schemeClr val="tx1"/>
                  </a:solidFill>
                  <a:latin typeface="Arial" pitchFamily="34" charset="0"/>
                  <a:ea typeface="宋体" pitchFamily="2" charset="-122"/>
                </a:defRPr>
              </a:lvl9pPr>
            </a:lstStyle>
            <a:p>
              <a:pPr algn="ctr" defTabSz="1168143" fontAlgn="base">
                <a:spcBef>
                  <a:spcPct val="0"/>
                </a:spcBef>
                <a:spcAft>
                  <a:spcPct val="0"/>
                </a:spcAft>
              </a:pPr>
              <a:endParaRPr lang="zh-CN" altLang="en-US" sz="1500">
                <a:solidFill>
                  <a:srgbClr val="FFFFFF"/>
                </a:solidFill>
                <a:ea typeface="MS PGothic" pitchFamily="34" charset="-128"/>
              </a:endParaRPr>
            </a:p>
          </p:txBody>
        </p:sp>
      </p:grpSp>
      <p:grpSp>
        <p:nvGrpSpPr>
          <p:cNvPr id="10" name="Group 7"/>
          <p:cNvGrpSpPr>
            <a:grpSpLocks/>
          </p:cNvGrpSpPr>
          <p:nvPr/>
        </p:nvGrpSpPr>
        <p:grpSpPr bwMode="auto">
          <a:xfrm>
            <a:off x="455084" y="1716406"/>
            <a:ext cx="1320800" cy="1918334"/>
            <a:chOff x="0" y="0"/>
            <a:chExt cx="1057276" cy="2071702"/>
          </a:xfrm>
        </p:grpSpPr>
        <p:sp>
          <p:nvSpPr>
            <p:cNvPr id="50198" name="圆角矩形 6"/>
            <p:cNvSpPr>
              <a:spLocks noChangeArrowheads="1"/>
            </p:cNvSpPr>
            <p:nvPr/>
          </p:nvSpPr>
          <p:spPr bwMode="auto">
            <a:xfrm>
              <a:off x="0" y="0"/>
              <a:ext cx="1057276" cy="2071702"/>
            </a:xfrm>
            <a:prstGeom prst="roundRect">
              <a:avLst>
                <a:gd name="adj" fmla="val 16667"/>
              </a:avLst>
            </a:prstGeom>
            <a:solidFill>
              <a:srgbClr val="FF9933"/>
            </a:solidFill>
            <a:ln w="25400">
              <a:solidFill>
                <a:srgbClr val="89A4A7"/>
              </a:solidFill>
              <a:round/>
              <a:headEnd/>
              <a:tailEnd/>
            </a:ln>
          </p:spPr>
          <p:txBody>
            <a:bodyPr anchor="ctr"/>
            <a:lstStyle/>
            <a:p>
              <a:pPr algn="ctr" defTabSz="1168143" fontAlgn="base">
                <a:spcBef>
                  <a:spcPct val="0"/>
                </a:spcBef>
                <a:spcAft>
                  <a:spcPct val="0"/>
                </a:spcAft>
              </a:pPr>
              <a:endParaRPr lang="zh-CN" altLang="en-US" sz="1500" b="1">
                <a:solidFill>
                  <a:srgbClr val="FFFFFF"/>
                </a:solidFill>
                <a:latin typeface="微软雅黑" pitchFamily="34" charset="-122"/>
                <a:ea typeface="微软雅黑" pitchFamily="34" charset="-122"/>
              </a:endParaRPr>
            </a:p>
          </p:txBody>
        </p:sp>
        <p:sp>
          <p:nvSpPr>
            <p:cNvPr id="50199" name="矩形 7"/>
            <p:cNvSpPr>
              <a:spLocks noChangeArrowheads="1"/>
            </p:cNvSpPr>
            <p:nvPr/>
          </p:nvSpPr>
          <p:spPr bwMode="auto">
            <a:xfrm>
              <a:off x="357509" y="71906"/>
              <a:ext cx="357508" cy="1927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defTabSz="1168143" fontAlgn="base">
                <a:spcBef>
                  <a:spcPct val="0"/>
                </a:spcBef>
                <a:spcAft>
                  <a:spcPct val="0"/>
                </a:spcAft>
              </a:pPr>
              <a:r>
                <a:rPr lang="zh-CN" altLang="en-US" sz="1500" b="1">
                  <a:solidFill>
                    <a:srgbClr val="FFFFFF"/>
                  </a:solidFill>
                  <a:latin typeface="微软雅黑" pitchFamily="34" charset="-122"/>
                  <a:ea typeface="微软雅黑" pitchFamily="34" charset="-122"/>
                </a:rPr>
                <a:t>进入校园</a:t>
              </a:r>
              <a:r>
                <a:rPr lang="zh-CN" altLang="en-US" b="1">
                  <a:solidFill>
                    <a:srgbClr val="C00000"/>
                  </a:solidFill>
                  <a:latin typeface="微软雅黑" pitchFamily="34" charset="-122"/>
                  <a:ea typeface="微软雅黑" pitchFamily="34" charset="-122"/>
                </a:rPr>
                <a:t>感</a:t>
              </a:r>
              <a:r>
                <a:rPr lang="zh-CN" altLang="en-US" sz="1500" b="1">
                  <a:solidFill>
                    <a:srgbClr val="FFFFFF"/>
                  </a:solidFill>
                  <a:latin typeface="微软雅黑" pitchFamily="34" charset="-122"/>
                  <a:ea typeface="微软雅黑" pitchFamily="34" charset="-122"/>
                </a:rPr>
                <a:t>素养</a:t>
              </a:r>
            </a:p>
          </p:txBody>
        </p:sp>
      </p:grpSp>
      <p:grpSp>
        <p:nvGrpSpPr>
          <p:cNvPr id="11" name="Group 10"/>
          <p:cNvGrpSpPr>
            <a:grpSpLocks/>
          </p:cNvGrpSpPr>
          <p:nvPr/>
        </p:nvGrpSpPr>
        <p:grpSpPr bwMode="auto">
          <a:xfrm>
            <a:off x="2374900" y="1716406"/>
            <a:ext cx="1320800" cy="1918334"/>
            <a:chOff x="0" y="0"/>
            <a:chExt cx="1057276" cy="2071702"/>
          </a:xfrm>
        </p:grpSpPr>
        <p:sp>
          <p:nvSpPr>
            <p:cNvPr id="50196" name="圆角矩形 9"/>
            <p:cNvSpPr>
              <a:spLocks noChangeArrowheads="1"/>
            </p:cNvSpPr>
            <p:nvPr/>
          </p:nvSpPr>
          <p:spPr bwMode="auto">
            <a:xfrm>
              <a:off x="0" y="0"/>
              <a:ext cx="1057276" cy="2071702"/>
            </a:xfrm>
            <a:prstGeom prst="roundRect">
              <a:avLst>
                <a:gd name="adj" fmla="val 16667"/>
              </a:avLst>
            </a:prstGeom>
            <a:solidFill>
              <a:srgbClr val="6B6BCF"/>
            </a:solidFill>
            <a:ln w="25400">
              <a:solidFill>
                <a:srgbClr val="89A4A7"/>
              </a:solidFill>
              <a:round/>
              <a:headEnd/>
              <a:tailEnd/>
            </a:ln>
          </p:spPr>
          <p:txBody>
            <a:bodyPr anchor="ctr"/>
            <a:lstStyle/>
            <a:p>
              <a:pPr algn="ctr" defTabSz="1168143" fontAlgn="base">
                <a:spcBef>
                  <a:spcPct val="0"/>
                </a:spcBef>
                <a:spcAft>
                  <a:spcPct val="0"/>
                </a:spcAft>
              </a:pPr>
              <a:endParaRPr lang="zh-CN" altLang="en-US" sz="1500" b="1">
                <a:solidFill>
                  <a:srgbClr val="FFFFFF"/>
                </a:solidFill>
                <a:latin typeface="微软雅黑" pitchFamily="34" charset="-122"/>
                <a:ea typeface="微软雅黑" pitchFamily="34" charset="-122"/>
              </a:endParaRPr>
            </a:p>
          </p:txBody>
        </p:sp>
        <p:sp>
          <p:nvSpPr>
            <p:cNvPr id="50197" name="矩形 10"/>
            <p:cNvSpPr>
              <a:spLocks noChangeArrowheads="1"/>
            </p:cNvSpPr>
            <p:nvPr/>
          </p:nvSpPr>
          <p:spPr bwMode="auto">
            <a:xfrm>
              <a:off x="357508" y="71906"/>
              <a:ext cx="357509" cy="1927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defTabSz="1168143" fontAlgn="base">
                <a:spcBef>
                  <a:spcPct val="0"/>
                </a:spcBef>
                <a:spcAft>
                  <a:spcPct val="0"/>
                </a:spcAft>
              </a:pPr>
              <a:r>
                <a:rPr lang="zh-CN" altLang="en-US" sz="1500" b="1">
                  <a:solidFill>
                    <a:srgbClr val="FFFFFF"/>
                  </a:solidFill>
                  <a:latin typeface="微软雅黑" pitchFamily="34" charset="-122"/>
                  <a:ea typeface="微软雅黑" pitchFamily="34" charset="-122"/>
                </a:rPr>
                <a:t>课程学习</a:t>
              </a:r>
              <a:r>
                <a:rPr lang="zh-CN" altLang="en-US" b="1">
                  <a:solidFill>
                    <a:srgbClr val="C00000"/>
                  </a:solidFill>
                  <a:latin typeface="微软雅黑" pitchFamily="34" charset="-122"/>
                  <a:ea typeface="微软雅黑" pitchFamily="34" charset="-122"/>
                </a:rPr>
                <a:t>知</a:t>
              </a:r>
              <a:r>
                <a:rPr lang="zh-CN" altLang="en-US" sz="1500" b="1">
                  <a:solidFill>
                    <a:srgbClr val="FFFFFF"/>
                  </a:solidFill>
                  <a:latin typeface="微软雅黑" pitchFamily="34" charset="-122"/>
                  <a:ea typeface="微软雅黑" pitchFamily="34" charset="-122"/>
                </a:rPr>
                <a:t>素养</a:t>
              </a:r>
            </a:p>
          </p:txBody>
        </p:sp>
      </p:grpSp>
      <p:grpSp>
        <p:nvGrpSpPr>
          <p:cNvPr id="12" name="Group 13"/>
          <p:cNvGrpSpPr>
            <a:grpSpLocks/>
          </p:cNvGrpSpPr>
          <p:nvPr/>
        </p:nvGrpSpPr>
        <p:grpSpPr bwMode="auto">
          <a:xfrm>
            <a:off x="4392084" y="1716406"/>
            <a:ext cx="1320800" cy="1918334"/>
            <a:chOff x="0" y="0"/>
            <a:chExt cx="1057276" cy="2071702"/>
          </a:xfrm>
        </p:grpSpPr>
        <p:sp>
          <p:nvSpPr>
            <p:cNvPr id="50194" name="圆角矩形 12"/>
            <p:cNvSpPr>
              <a:spLocks noChangeArrowheads="1"/>
            </p:cNvSpPr>
            <p:nvPr/>
          </p:nvSpPr>
          <p:spPr bwMode="auto">
            <a:xfrm>
              <a:off x="0" y="0"/>
              <a:ext cx="1057276" cy="2071702"/>
            </a:xfrm>
            <a:prstGeom prst="roundRect">
              <a:avLst>
                <a:gd name="adj" fmla="val 16667"/>
              </a:avLst>
            </a:prstGeom>
            <a:solidFill>
              <a:srgbClr val="92D050"/>
            </a:solidFill>
            <a:ln w="25400">
              <a:solidFill>
                <a:srgbClr val="89A4A7"/>
              </a:solidFill>
              <a:round/>
              <a:headEnd/>
              <a:tailEnd/>
            </a:ln>
          </p:spPr>
          <p:txBody>
            <a:bodyPr anchor="ctr"/>
            <a:lstStyle/>
            <a:p>
              <a:pPr algn="ctr" defTabSz="1168143" fontAlgn="base">
                <a:spcBef>
                  <a:spcPct val="0"/>
                </a:spcBef>
                <a:spcAft>
                  <a:spcPct val="0"/>
                </a:spcAft>
              </a:pPr>
              <a:endParaRPr lang="zh-CN" altLang="en-US" sz="1500" b="1">
                <a:solidFill>
                  <a:srgbClr val="FFFFFF"/>
                </a:solidFill>
                <a:latin typeface="微软雅黑" pitchFamily="34" charset="-122"/>
                <a:ea typeface="微软雅黑" pitchFamily="34" charset="-122"/>
              </a:endParaRPr>
            </a:p>
          </p:txBody>
        </p:sp>
        <p:sp>
          <p:nvSpPr>
            <p:cNvPr id="50195" name="矩形 13"/>
            <p:cNvSpPr>
              <a:spLocks noChangeArrowheads="1"/>
            </p:cNvSpPr>
            <p:nvPr/>
          </p:nvSpPr>
          <p:spPr bwMode="auto">
            <a:xfrm>
              <a:off x="342259" y="71906"/>
              <a:ext cx="357509" cy="1927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defTabSz="1168143" fontAlgn="base">
                <a:spcBef>
                  <a:spcPct val="0"/>
                </a:spcBef>
                <a:spcAft>
                  <a:spcPct val="0"/>
                </a:spcAft>
              </a:pPr>
              <a:r>
                <a:rPr lang="zh-CN" altLang="en-US" sz="1500" b="1">
                  <a:solidFill>
                    <a:srgbClr val="FFFFFF"/>
                  </a:solidFill>
                  <a:latin typeface="微软雅黑" pitchFamily="34" charset="-122"/>
                  <a:ea typeface="微软雅黑" pitchFamily="34" charset="-122"/>
                </a:rPr>
                <a:t>走进企业</a:t>
              </a:r>
              <a:r>
                <a:rPr lang="zh-CN" altLang="en-US" b="1">
                  <a:solidFill>
                    <a:srgbClr val="C00000"/>
                  </a:solidFill>
                  <a:latin typeface="微软雅黑" pitchFamily="34" charset="-122"/>
                  <a:ea typeface="微软雅黑" pitchFamily="34" charset="-122"/>
                </a:rPr>
                <a:t>看</a:t>
              </a:r>
              <a:r>
                <a:rPr lang="zh-CN" altLang="en-US" sz="1500" b="1">
                  <a:solidFill>
                    <a:srgbClr val="FFFFFF"/>
                  </a:solidFill>
                  <a:latin typeface="微软雅黑" pitchFamily="34" charset="-122"/>
                  <a:ea typeface="微软雅黑" pitchFamily="34" charset="-122"/>
                </a:rPr>
                <a:t>素养</a:t>
              </a:r>
            </a:p>
          </p:txBody>
        </p:sp>
      </p:grpSp>
      <p:grpSp>
        <p:nvGrpSpPr>
          <p:cNvPr id="13" name="Group 16"/>
          <p:cNvGrpSpPr>
            <a:grpSpLocks/>
          </p:cNvGrpSpPr>
          <p:nvPr/>
        </p:nvGrpSpPr>
        <p:grpSpPr bwMode="auto">
          <a:xfrm>
            <a:off x="6239933" y="1716406"/>
            <a:ext cx="1320800" cy="1918334"/>
            <a:chOff x="0" y="0"/>
            <a:chExt cx="1057276" cy="2071702"/>
          </a:xfrm>
        </p:grpSpPr>
        <p:sp>
          <p:nvSpPr>
            <p:cNvPr id="50192" name="圆角矩形 15"/>
            <p:cNvSpPr>
              <a:spLocks noChangeArrowheads="1"/>
            </p:cNvSpPr>
            <p:nvPr/>
          </p:nvSpPr>
          <p:spPr bwMode="auto">
            <a:xfrm>
              <a:off x="0" y="0"/>
              <a:ext cx="1057276" cy="2071702"/>
            </a:xfrm>
            <a:prstGeom prst="roundRect">
              <a:avLst>
                <a:gd name="adj" fmla="val 16667"/>
              </a:avLst>
            </a:prstGeom>
            <a:solidFill>
              <a:srgbClr val="FF0000"/>
            </a:solidFill>
            <a:ln w="25400">
              <a:solidFill>
                <a:srgbClr val="89A4A7"/>
              </a:solidFill>
              <a:round/>
              <a:headEnd/>
              <a:tailEnd/>
            </a:ln>
          </p:spPr>
          <p:txBody>
            <a:bodyPr anchor="ctr"/>
            <a:lstStyle/>
            <a:p>
              <a:pPr algn="ctr" defTabSz="1168143" fontAlgn="base">
                <a:spcBef>
                  <a:spcPct val="0"/>
                </a:spcBef>
                <a:spcAft>
                  <a:spcPct val="0"/>
                </a:spcAft>
              </a:pPr>
              <a:endParaRPr lang="zh-CN" altLang="en-US" sz="1500" b="1">
                <a:solidFill>
                  <a:srgbClr val="FFFFFF"/>
                </a:solidFill>
                <a:latin typeface="微软雅黑" pitchFamily="34" charset="-122"/>
                <a:ea typeface="微软雅黑" pitchFamily="34" charset="-122"/>
              </a:endParaRPr>
            </a:p>
          </p:txBody>
        </p:sp>
        <p:sp>
          <p:nvSpPr>
            <p:cNvPr id="50193" name="矩形 16"/>
            <p:cNvSpPr>
              <a:spLocks noChangeArrowheads="1"/>
            </p:cNvSpPr>
            <p:nvPr/>
          </p:nvSpPr>
          <p:spPr bwMode="auto">
            <a:xfrm>
              <a:off x="342259" y="71906"/>
              <a:ext cx="357508" cy="1927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defTabSz="1168143" fontAlgn="base">
                <a:spcBef>
                  <a:spcPct val="0"/>
                </a:spcBef>
                <a:spcAft>
                  <a:spcPct val="0"/>
                </a:spcAft>
              </a:pPr>
              <a:r>
                <a:rPr lang="zh-CN" altLang="en-US" sz="1500" b="1">
                  <a:solidFill>
                    <a:srgbClr val="FFFFFF"/>
                  </a:solidFill>
                  <a:latin typeface="微软雅黑" pitchFamily="34" charset="-122"/>
                  <a:ea typeface="微软雅黑" pitchFamily="34" charset="-122"/>
                </a:rPr>
                <a:t>实习实训</a:t>
              </a:r>
              <a:r>
                <a:rPr lang="zh-CN" altLang="en-US" b="1">
                  <a:solidFill>
                    <a:srgbClr val="C00000"/>
                  </a:solidFill>
                  <a:latin typeface="微软雅黑" pitchFamily="34" charset="-122"/>
                  <a:ea typeface="微软雅黑" pitchFamily="34" charset="-122"/>
                </a:rPr>
                <a:t>练</a:t>
              </a:r>
              <a:r>
                <a:rPr lang="zh-CN" altLang="en-US" sz="1500" b="1">
                  <a:solidFill>
                    <a:srgbClr val="FFFFFF"/>
                  </a:solidFill>
                  <a:latin typeface="微软雅黑" pitchFamily="34" charset="-122"/>
                  <a:ea typeface="微软雅黑" pitchFamily="34" charset="-122"/>
                </a:rPr>
                <a:t>素养</a:t>
              </a:r>
            </a:p>
          </p:txBody>
        </p:sp>
      </p:grpSp>
      <p:grpSp>
        <p:nvGrpSpPr>
          <p:cNvPr id="14" name="Group 19"/>
          <p:cNvGrpSpPr>
            <a:grpSpLocks/>
          </p:cNvGrpSpPr>
          <p:nvPr/>
        </p:nvGrpSpPr>
        <p:grpSpPr bwMode="auto">
          <a:xfrm>
            <a:off x="10145184" y="1716406"/>
            <a:ext cx="1320800" cy="1918334"/>
            <a:chOff x="0" y="0"/>
            <a:chExt cx="1057276" cy="2071702"/>
          </a:xfrm>
        </p:grpSpPr>
        <p:sp>
          <p:nvSpPr>
            <p:cNvPr id="50190" name="圆角矩形 18"/>
            <p:cNvSpPr>
              <a:spLocks noChangeArrowheads="1"/>
            </p:cNvSpPr>
            <p:nvPr/>
          </p:nvSpPr>
          <p:spPr bwMode="auto">
            <a:xfrm>
              <a:off x="0" y="0"/>
              <a:ext cx="1057276" cy="2071702"/>
            </a:xfrm>
            <a:prstGeom prst="roundRect">
              <a:avLst>
                <a:gd name="adj" fmla="val 16667"/>
              </a:avLst>
            </a:prstGeom>
            <a:solidFill>
              <a:srgbClr val="7030A0"/>
            </a:solidFill>
            <a:ln w="25400">
              <a:solidFill>
                <a:srgbClr val="89A4A7"/>
              </a:solidFill>
              <a:round/>
              <a:headEnd/>
              <a:tailEnd/>
            </a:ln>
          </p:spPr>
          <p:txBody>
            <a:bodyPr anchor="ctr"/>
            <a:lstStyle/>
            <a:p>
              <a:pPr algn="ctr" defTabSz="1168143" fontAlgn="base">
                <a:spcBef>
                  <a:spcPct val="0"/>
                </a:spcBef>
                <a:spcAft>
                  <a:spcPct val="0"/>
                </a:spcAft>
              </a:pPr>
              <a:endParaRPr lang="zh-CN" altLang="en-US" sz="1500" b="1">
                <a:solidFill>
                  <a:srgbClr val="FFFFFF"/>
                </a:solidFill>
                <a:latin typeface="微软雅黑" pitchFamily="34" charset="-122"/>
                <a:ea typeface="微软雅黑" pitchFamily="34" charset="-122"/>
              </a:endParaRPr>
            </a:p>
          </p:txBody>
        </p:sp>
        <p:sp>
          <p:nvSpPr>
            <p:cNvPr id="50191" name="矩形 19"/>
            <p:cNvSpPr>
              <a:spLocks noChangeArrowheads="1"/>
            </p:cNvSpPr>
            <p:nvPr/>
          </p:nvSpPr>
          <p:spPr bwMode="auto">
            <a:xfrm>
              <a:off x="342259" y="71906"/>
              <a:ext cx="357509" cy="1927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defTabSz="1168143" fontAlgn="base">
                <a:spcBef>
                  <a:spcPct val="0"/>
                </a:spcBef>
                <a:spcAft>
                  <a:spcPct val="0"/>
                </a:spcAft>
              </a:pPr>
              <a:r>
                <a:rPr lang="zh-CN" altLang="en-US" sz="1500" b="1">
                  <a:solidFill>
                    <a:srgbClr val="FFFFFF"/>
                  </a:solidFill>
                  <a:latin typeface="微软雅黑" pitchFamily="34" charset="-122"/>
                  <a:ea typeface="微软雅黑" pitchFamily="34" charset="-122"/>
                </a:rPr>
                <a:t>步入职场</a:t>
              </a:r>
              <a:r>
                <a:rPr lang="zh-CN" altLang="en-US" b="1">
                  <a:solidFill>
                    <a:srgbClr val="C00000"/>
                  </a:solidFill>
                  <a:latin typeface="微软雅黑" pitchFamily="34" charset="-122"/>
                  <a:ea typeface="微软雅黑" pitchFamily="34" charset="-122"/>
                </a:rPr>
                <a:t>亮</a:t>
              </a:r>
              <a:r>
                <a:rPr lang="zh-CN" altLang="en-US" sz="1500" b="1">
                  <a:solidFill>
                    <a:srgbClr val="FFFFFF"/>
                  </a:solidFill>
                  <a:latin typeface="微软雅黑" pitchFamily="34" charset="-122"/>
                  <a:ea typeface="微软雅黑" pitchFamily="34" charset="-122"/>
                </a:rPr>
                <a:t>素养</a:t>
              </a:r>
            </a:p>
          </p:txBody>
        </p:sp>
      </p:grpSp>
      <p:grpSp>
        <p:nvGrpSpPr>
          <p:cNvPr id="15" name="Group 22"/>
          <p:cNvGrpSpPr>
            <a:grpSpLocks/>
          </p:cNvGrpSpPr>
          <p:nvPr/>
        </p:nvGrpSpPr>
        <p:grpSpPr bwMode="auto">
          <a:xfrm>
            <a:off x="8252884" y="1716406"/>
            <a:ext cx="1320800" cy="1918334"/>
            <a:chOff x="0" y="0"/>
            <a:chExt cx="1057276" cy="2071702"/>
          </a:xfrm>
        </p:grpSpPr>
        <p:sp>
          <p:nvSpPr>
            <p:cNvPr id="50188" name="圆角矩形 21"/>
            <p:cNvSpPr>
              <a:spLocks noChangeArrowheads="1"/>
            </p:cNvSpPr>
            <p:nvPr/>
          </p:nvSpPr>
          <p:spPr bwMode="auto">
            <a:xfrm>
              <a:off x="0" y="0"/>
              <a:ext cx="1057276" cy="2071702"/>
            </a:xfrm>
            <a:prstGeom prst="roundRect">
              <a:avLst>
                <a:gd name="adj" fmla="val 16667"/>
              </a:avLst>
            </a:prstGeom>
            <a:solidFill>
              <a:srgbClr val="00B0F0"/>
            </a:solidFill>
            <a:ln w="25400">
              <a:solidFill>
                <a:srgbClr val="89A4A7"/>
              </a:solidFill>
              <a:round/>
              <a:headEnd/>
              <a:tailEnd/>
            </a:ln>
          </p:spPr>
          <p:txBody>
            <a:bodyPr anchor="ctr"/>
            <a:lstStyle/>
            <a:p>
              <a:pPr algn="ctr" defTabSz="1168143" fontAlgn="base">
                <a:spcBef>
                  <a:spcPct val="0"/>
                </a:spcBef>
                <a:spcAft>
                  <a:spcPct val="0"/>
                </a:spcAft>
              </a:pPr>
              <a:endParaRPr lang="zh-CN" altLang="en-US" sz="1500" b="1">
                <a:solidFill>
                  <a:srgbClr val="FFFFFF"/>
                </a:solidFill>
                <a:latin typeface="微软雅黑" pitchFamily="34" charset="-122"/>
                <a:ea typeface="微软雅黑" pitchFamily="34" charset="-122"/>
              </a:endParaRPr>
            </a:p>
          </p:txBody>
        </p:sp>
        <p:sp>
          <p:nvSpPr>
            <p:cNvPr id="50189" name="矩形 22"/>
            <p:cNvSpPr>
              <a:spLocks noChangeArrowheads="1"/>
            </p:cNvSpPr>
            <p:nvPr/>
          </p:nvSpPr>
          <p:spPr bwMode="auto">
            <a:xfrm>
              <a:off x="342259" y="71906"/>
              <a:ext cx="357509" cy="1927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defTabSz="1168143" fontAlgn="base">
                <a:spcBef>
                  <a:spcPct val="0"/>
                </a:spcBef>
                <a:spcAft>
                  <a:spcPct val="0"/>
                </a:spcAft>
              </a:pPr>
              <a:r>
                <a:rPr lang="zh-CN" altLang="en-US" sz="1500" b="1">
                  <a:solidFill>
                    <a:srgbClr val="FFFFFF"/>
                  </a:solidFill>
                  <a:latin typeface="微软雅黑" pitchFamily="34" charset="-122"/>
                  <a:ea typeface="微软雅黑" pitchFamily="34" charset="-122"/>
                </a:rPr>
                <a:t>顶岗实习</a:t>
              </a:r>
              <a:r>
                <a:rPr lang="zh-CN" altLang="en-US" b="1">
                  <a:solidFill>
                    <a:srgbClr val="C00000"/>
                  </a:solidFill>
                  <a:latin typeface="微软雅黑" pitchFamily="34" charset="-122"/>
                  <a:ea typeface="微软雅黑" pitchFamily="34" charset="-122"/>
                </a:rPr>
                <a:t>验</a:t>
              </a:r>
              <a:r>
                <a:rPr lang="zh-CN" altLang="en-US" sz="1500" b="1">
                  <a:solidFill>
                    <a:srgbClr val="FFFFFF"/>
                  </a:solidFill>
                  <a:latin typeface="微软雅黑" pitchFamily="34" charset="-122"/>
                  <a:ea typeface="微软雅黑" pitchFamily="34" charset="-122"/>
                </a:rPr>
                <a:t>素养</a:t>
              </a:r>
            </a:p>
          </p:txBody>
        </p:sp>
      </p:grpSp>
      <p:sp>
        <p:nvSpPr>
          <p:cNvPr id="86" name="矩形 85"/>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87" name="矩形 8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88" name="组合 87"/>
          <p:cNvGrpSpPr/>
          <p:nvPr/>
        </p:nvGrpSpPr>
        <p:grpSpPr>
          <a:xfrm>
            <a:off x="280607" y="208211"/>
            <a:ext cx="3015044" cy="460204"/>
            <a:chOff x="280606" y="208211"/>
            <a:chExt cx="3015044" cy="460203"/>
          </a:xfrm>
        </p:grpSpPr>
        <p:sp>
          <p:nvSpPr>
            <p:cNvPr id="89"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90"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91"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92" name="矩形 91"/>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93" name="灯片编号占位符 92"/>
          <p:cNvSpPr>
            <a:spLocks noGrp="1"/>
          </p:cNvSpPr>
          <p:nvPr>
            <p:ph type="sldNum" sz="quarter" idx="12"/>
          </p:nvPr>
        </p:nvSpPr>
        <p:spPr/>
        <p:txBody>
          <a:bodyPr/>
          <a:lstStyle/>
          <a:p>
            <a:fld id="{ED7A2945-2B0C-4FBA-B4E9-5BBD8269FC9E}" type="slidenum">
              <a:rPr lang="zh-CN" altLang="en-US" smtClean="0"/>
              <a:pPr/>
              <a:t>33</a:t>
            </a:fld>
            <a:endParaRPr lang="zh-CN" altLang="en-US"/>
          </a:p>
        </p:txBody>
      </p:sp>
    </p:spTree>
    <p:extLst>
      <p:ext uri="{BB962C8B-B14F-4D97-AF65-F5344CB8AC3E}">
        <p14:creationId xmlns:p14="http://schemas.microsoft.com/office/powerpoint/2010/main" xmlns="" val="3781780035"/>
      </p:ext>
    </p:extLst>
  </p:cSld>
  <p:clrMapOvr>
    <a:masterClrMapping/>
  </p:clrMapOvr>
  <p:transition spd="slow" advTm="2217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6" presetClass="entr" presetSubtype="16" fill="hold" grpId="0" nodeType="with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circle(in)">
                                      <p:cBhvr>
                                        <p:cTn id="11" dur="2000"/>
                                        <p:tgtEl>
                                          <p:spTgt spid="65"/>
                                        </p:tgtEl>
                                      </p:cBhvr>
                                    </p:animEffect>
                                  </p:childTnLst>
                                </p:cTn>
                              </p:par>
                            </p:childTnLst>
                          </p:cTn>
                        </p:par>
                        <p:par>
                          <p:cTn id="12" fill="hold" nodeType="afterGroup">
                            <p:stCondLst>
                              <p:cond delay="2000"/>
                            </p:stCondLst>
                            <p:childTnLst>
                              <p:par>
                                <p:cTn id="13" presetID="5" presetClass="entr" presetSubtype="5"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heckerboard(down)">
                                      <p:cBhvr>
                                        <p:cTn id="15" dur="1000"/>
                                        <p:tgtEl>
                                          <p:spTgt spid="9"/>
                                        </p:tgtEl>
                                      </p:cBhvr>
                                    </p:animEffect>
                                  </p:childTnLst>
                                  <p:subTnLst>
                                    <p:animClr clrSpc="rgb" dir="cw">
                                      <p:cBhvr override="childStyle">
                                        <p:cTn dur="1" fill="hold" display="0" masterRel="nextClick" afterEffect="1"/>
                                        <p:tgtEl>
                                          <p:spTgt spid="9"/>
                                        </p:tgtEl>
                                        <p:attrNameLst>
                                          <p:attrName>ppt_c</p:attrName>
                                        </p:attrNameLst>
                                      </p:cBhvr>
                                      <p:to>
                                        <a:schemeClr val="accent2"/>
                                      </p:to>
                                    </p:animClr>
                                  </p:subTnLst>
                                </p:cTn>
                              </p:par>
                            </p:childTnLst>
                          </p:cTn>
                        </p:par>
                        <p:par>
                          <p:cTn id="16" fill="hold" nodeType="afterGroup">
                            <p:stCondLst>
                              <p:cond delay="3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nodeType="afterGroup">
                            <p:stCondLst>
                              <p:cond delay="40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childTnLst>
                                </p:cTn>
                              </p:par>
                            </p:childTnLst>
                          </p:cTn>
                        </p:par>
                        <p:par>
                          <p:cTn id="24" fill="hold" nodeType="afterGroup">
                            <p:stCondLst>
                              <p:cond delay="5000"/>
                            </p:stCondLst>
                            <p:childTnLst>
                              <p:par>
                                <p:cTn id="25" presetID="10"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childTnLst>
                                </p:cTn>
                              </p:par>
                            </p:childTnLst>
                          </p:cTn>
                        </p:par>
                        <p:par>
                          <p:cTn id="28" fill="hold" nodeType="afterGroup">
                            <p:stCondLst>
                              <p:cond delay="6000"/>
                            </p:stCondLst>
                            <p:childTnLst>
                              <p:par>
                                <p:cTn id="29" presetID="10"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childTnLst>
                                </p:cTn>
                              </p:par>
                            </p:childTnLst>
                          </p:cTn>
                        </p:par>
                        <p:par>
                          <p:cTn id="32" fill="hold" nodeType="afterGroup">
                            <p:stCondLst>
                              <p:cond delay="7000"/>
                            </p:stCondLst>
                            <p:childTnLst>
                              <p:par>
                                <p:cTn id="33" presetID="10" presetClass="entr" presetSubtype="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childTnLst>
                                </p:cTn>
                              </p:par>
                            </p:childTnLst>
                          </p:cTn>
                        </p:par>
                        <p:par>
                          <p:cTn id="36" fill="hold" nodeType="afterGroup">
                            <p:stCondLst>
                              <p:cond delay="8000"/>
                            </p:stCondLst>
                            <p:childTnLst>
                              <p:par>
                                <p:cTn id="37" presetID="10" presetClass="entr" presetSubtype="0"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1000"/>
                                        <p:tgtEl>
                                          <p:spTgt spid="14"/>
                                        </p:tgtEl>
                                      </p:cBhvr>
                                    </p:animEffect>
                                  </p:childTnLst>
                                </p:cTn>
                              </p:par>
                            </p:childTnLst>
                          </p:cTn>
                        </p:par>
                        <p:par>
                          <p:cTn id="40" fill="hold" nodeType="afterGroup">
                            <p:stCondLst>
                              <p:cond delay="9000"/>
                            </p:stCondLst>
                            <p:childTnLst>
                              <p:par>
                                <p:cTn id="41" presetID="20" presetClass="entr" presetSubtype="0"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edge">
                                      <p:cBhvr>
                                        <p:cTn id="4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内容占位符 4"/>
          <p:cNvSpPr txBox="1">
            <a:spLocks/>
          </p:cNvSpPr>
          <p:nvPr/>
        </p:nvSpPr>
        <p:spPr>
          <a:xfrm>
            <a:off x="-21167" y="43816"/>
            <a:ext cx="1024467" cy="558164"/>
          </a:xfrm>
          <a:prstGeom prst="rect">
            <a:avLst/>
          </a:prstGeom>
        </p:spPr>
        <p:txBody>
          <a:bodyPr lIns="117103" tIns="58553" rIns="117103" bIns="58553">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31" name="矩形 30"/>
          <p:cNvSpPr>
            <a:spLocks noChangeArrowheads="1"/>
          </p:cNvSpPr>
          <p:nvPr/>
        </p:nvSpPr>
        <p:spPr bwMode="auto">
          <a:xfrm>
            <a:off x="285751" y="1845948"/>
            <a:ext cx="3810000" cy="2611248"/>
          </a:xfrm>
          <a:prstGeom prst="rect">
            <a:avLst/>
          </a:prstGeom>
          <a:noFill/>
          <a:ln w="9525">
            <a:noFill/>
            <a:miter lim="800000"/>
            <a:headEnd/>
            <a:tailEnd/>
          </a:ln>
        </p:spPr>
        <p:txBody>
          <a:bodyPr lIns="117113" tIns="58557" rIns="117113" bIns="58557">
            <a:spAutoFit/>
          </a:bodyPr>
          <a:lstStyle/>
          <a:p>
            <a:pPr defTabSz="1169106" fontAlgn="base">
              <a:lnSpc>
                <a:spcPct val="150000"/>
              </a:lnSpc>
              <a:spcBef>
                <a:spcPct val="0"/>
              </a:spcBef>
              <a:spcAft>
                <a:spcPct val="0"/>
              </a:spcAft>
              <a:defRPr/>
            </a:pPr>
            <a:r>
              <a:rPr lang="zh-CN" altLang="en-US" b="1" dirty="0">
                <a:solidFill>
                  <a:srgbClr val="4F81BD">
                    <a:lumMod val="50000"/>
                  </a:srgbClr>
                </a:solidFill>
                <a:latin typeface="微软雅黑" pitchFamily="34" charset="-122"/>
                <a:ea typeface="微软雅黑" pitchFamily="34" charset="-122"/>
              </a:rPr>
              <a:t>       </a:t>
            </a:r>
            <a:r>
              <a:rPr lang="zh-CN" altLang="zh-CN" b="1" dirty="0">
                <a:solidFill>
                  <a:srgbClr val="4F81BD">
                    <a:lumMod val="50000"/>
                  </a:srgbClr>
                </a:solidFill>
                <a:latin typeface="微软雅黑" pitchFamily="34" charset="-122"/>
                <a:ea typeface="微软雅黑" pitchFamily="34" charset="-122"/>
              </a:rPr>
              <a:t>职业基本素养渗透各专业教学过程中，促使专业竞争力提高，为专业发展插上素养和技能两只翅膀，成果实施以来，学院</a:t>
            </a:r>
            <a:r>
              <a:rPr lang="zh-CN" altLang="en-US" b="1" dirty="0">
                <a:solidFill>
                  <a:srgbClr val="4F81BD">
                    <a:lumMod val="50000"/>
                  </a:srgbClr>
                </a:solidFill>
                <a:latin typeface="微软雅黑" pitchFamily="34" charset="-122"/>
                <a:ea typeface="微软雅黑" pitchFamily="34" charset="-122"/>
              </a:rPr>
              <a:t>学生参加全国技能大赛成绩居</a:t>
            </a:r>
            <a:r>
              <a:rPr lang="zh-CN" altLang="zh-CN" b="1" dirty="0">
                <a:solidFill>
                  <a:srgbClr val="4F81BD">
                    <a:lumMod val="50000"/>
                  </a:srgbClr>
                </a:solidFill>
                <a:latin typeface="微软雅黑" pitchFamily="34" charset="-122"/>
                <a:ea typeface="微软雅黑" pitchFamily="34" charset="-122"/>
              </a:rPr>
              <a:t>全国前列</a:t>
            </a:r>
            <a:r>
              <a:rPr lang="zh-CN" altLang="en-US" b="1" dirty="0">
                <a:solidFill>
                  <a:srgbClr val="4F81BD">
                    <a:lumMod val="50000"/>
                  </a:srgbClr>
                </a:solidFill>
                <a:latin typeface="微软雅黑" pitchFamily="34" charset="-122"/>
                <a:ea typeface="微软雅黑" pitchFamily="34" charset="-122"/>
              </a:rPr>
              <a:t>。</a:t>
            </a:r>
            <a:endParaRPr lang="zh-CN" altLang="zh-CN" b="1" dirty="0">
              <a:solidFill>
                <a:srgbClr val="4F81BD">
                  <a:lumMod val="50000"/>
                </a:srgbClr>
              </a:solidFill>
              <a:latin typeface="微软雅黑" pitchFamily="34" charset="-122"/>
              <a:ea typeface="微软雅黑" pitchFamily="34" charset="-122"/>
            </a:endParaRPr>
          </a:p>
          <a:p>
            <a:pPr defTabSz="1169106" fontAlgn="base">
              <a:lnSpc>
                <a:spcPct val="150000"/>
              </a:lnSpc>
              <a:spcBef>
                <a:spcPct val="0"/>
              </a:spcBef>
              <a:spcAft>
                <a:spcPct val="0"/>
              </a:spcAft>
              <a:defRPr/>
            </a:pPr>
            <a:endParaRPr lang="en-US" altLang="zh-CN" b="1" dirty="0">
              <a:solidFill>
                <a:srgbClr val="4F81BD">
                  <a:lumMod val="50000"/>
                </a:srgbClr>
              </a:solidFill>
              <a:latin typeface="微软雅黑" pitchFamily="34" charset="-122"/>
              <a:ea typeface="微软雅黑" pitchFamily="34" charset="-122"/>
            </a:endParaRPr>
          </a:p>
        </p:txBody>
      </p:sp>
      <p:sp>
        <p:nvSpPr>
          <p:cNvPr id="38929" name="文本框 10"/>
          <p:cNvSpPr txBox="1">
            <a:spLocks noChangeArrowheads="1"/>
          </p:cNvSpPr>
          <p:nvPr/>
        </p:nvSpPr>
        <p:spPr bwMode="auto">
          <a:xfrm>
            <a:off x="0" y="1371601"/>
            <a:ext cx="4572000" cy="518367"/>
          </a:xfrm>
          <a:prstGeom prst="rect">
            <a:avLst/>
          </a:prstGeom>
          <a:noFill/>
          <a:ln w="9525">
            <a:noFill/>
            <a:miter lim="800000"/>
            <a:headEnd/>
            <a:tailEnd/>
          </a:ln>
        </p:spPr>
        <p:txBody>
          <a:bodyPr lIns="117113" tIns="58557" rIns="117113" bIns="58557">
            <a:spAutoFit/>
          </a:bodyPr>
          <a:lstStyle/>
          <a:p>
            <a:pPr algn="ctr" defTabSz="1169106" fontAlgn="base">
              <a:spcBef>
                <a:spcPct val="0"/>
              </a:spcBef>
              <a:spcAft>
                <a:spcPct val="0"/>
              </a:spcAft>
              <a:defRPr/>
            </a:pPr>
            <a:r>
              <a:rPr lang="zh-CN" altLang="en-US" sz="2600" b="1" dirty="0">
                <a:solidFill>
                  <a:srgbClr val="4F81BD">
                    <a:lumMod val="50000"/>
                  </a:srgbClr>
                </a:solidFill>
                <a:ea typeface="微软雅黑" pitchFamily="34" charset="-122"/>
              </a:rPr>
              <a:t>专业竞争力增强</a:t>
            </a:r>
          </a:p>
        </p:txBody>
      </p:sp>
      <p:pic>
        <p:nvPicPr>
          <p:cNvPr id="4608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188886" y="942976"/>
            <a:ext cx="3907367" cy="49453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6083"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096253" y="1028700"/>
            <a:ext cx="3204633" cy="480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矩形 7"/>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9" name="矩形 8"/>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0" name="组合 9"/>
          <p:cNvGrpSpPr/>
          <p:nvPr/>
        </p:nvGrpSpPr>
        <p:grpSpPr>
          <a:xfrm>
            <a:off x="280607" y="208211"/>
            <a:ext cx="3015044" cy="460204"/>
            <a:chOff x="280606" y="208211"/>
            <a:chExt cx="3015044" cy="460203"/>
          </a:xfrm>
        </p:grpSpPr>
        <p:sp>
          <p:nvSpPr>
            <p:cNvPr id="11"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2"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3"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4" name="矩形 13"/>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15" name="灯片编号占位符 14"/>
          <p:cNvSpPr>
            <a:spLocks noGrp="1"/>
          </p:cNvSpPr>
          <p:nvPr>
            <p:ph type="sldNum" sz="quarter" idx="12"/>
          </p:nvPr>
        </p:nvSpPr>
        <p:spPr/>
        <p:txBody>
          <a:bodyPr/>
          <a:lstStyle/>
          <a:p>
            <a:fld id="{ED7A2945-2B0C-4FBA-B4E9-5BBD8269FC9E}" type="slidenum">
              <a:rPr lang="zh-CN" altLang="en-US" smtClean="0"/>
              <a:pPr/>
              <a:t>34</a:t>
            </a:fld>
            <a:endParaRPr lang="zh-CN" altLang="en-US"/>
          </a:p>
        </p:txBody>
      </p:sp>
    </p:spTree>
    <p:extLst>
      <p:ext uri="{BB962C8B-B14F-4D97-AF65-F5344CB8AC3E}">
        <p14:creationId xmlns:p14="http://schemas.microsoft.com/office/powerpoint/2010/main" xmlns="" val="4034525156"/>
      </p:ext>
    </p:extLst>
  </p:cSld>
  <p:clrMapOvr>
    <a:masterClrMapping/>
  </p:clrMapOvr>
  <p:transition spd="slow" advTm="9972">
    <p:pull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38929"/>
                                        </p:tgtEl>
                                        <p:attrNameLst>
                                          <p:attrName>style.visibility</p:attrName>
                                        </p:attrNameLst>
                                      </p:cBhvr>
                                      <p:to>
                                        <p:strVal val="visible"/>
                                      </p:to>
                                    </p:set>
                                    <p:animEffect transition="in" filter="diamond(in)">
                                      <p:cBhvr>
                                        <p:cTn id="7" dur="2000"/>
                                        <p:tgtEl>
                                          <p:spTgt spid="38929"/>
                                        </p:tgtEl>
                                      </p:cBhvr>
                                    </p:animEffect>
                                  </p:childTnLst>
                                </p:cTn>
                              </p:par>
                            </p:childTnLst>
                          </p:cTn>
                        </p:par>
                        <p:par>
                          <p:cTn id="8" fill="hold" nodeType="afterGroup">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2500"/>
                            </p:stCondLst>
                            <p:childTnLst>
                              <p:par>
                                <p:cTn id="14" presetID="18" presetClass="entr" presetSubtype="12" fill="hold" nodeType="afterEffect">
                                  <p:stCondLst>
                                    <p:cond delay="0"/>
                                  </p:stCondLst>
                                  <p:childTnLst>
                                    <p:set>
                                      <p:cBhvr>
                                        <p:cTn id="15" dur="1" fill="hold">
                                          <p:stCondLst>
                                            <p:cond delay="0"/>
                                          </p:stCondLst>
                                        </p:cTn>
                                        <p:tgtEl>
                                          <p:spTgt spid="46082"/>
                                        </p:tgtEl>
                                        <p:attrNameLst>
                                          <p:attrName>style.visibility</p:attrName>
                                        </p:attrNameLst>
                                      </p:cBhvr>
                                      <p:to>
                                        <p:strVal val="visible"/>
                                      </p:to>
                                    </p:set>
                                    <p:animEffect transition="in" filter="strips(downLeft)">
                                      <p:cBhvr>
                                        <p:cTn id="16" dur="500"/>
                                        <p:tgtEl>
                                          <p:spTgt spid="46082"/>
                                        </p:tgtEl>
                                      </p:cBhvr>
                                    </p:animEffect>
                                  </p:childTnLst>
                                </p:cTn>
                              </p:par>
                            </p:childTnLst>
                          </p:cTn>
                        </p:par>
                        <p:par>
                          <p:cTn id="17" fill="hold" nodeType="afterGroup">
                            <p:stCondLst>
                              <p:cond delay="3000"/>
                            </p:stCondLst>
                            <p:childTnLst>
                              <p:par>
                                <p:cTn id="18" presetID="18" presetClass="entr" presetSubtype="12" fill="hold" nodeType="afterEffect">
                                  <p:stCondLst>
                                    <p:cond delay="0"/>
                                  </p:stCondLst>
                                  <p:childTnLst>
                                    <p:set>
                                      <p:cBhvr>
                                        <p:cTn id="19" dur="1" fill="hold">
                                          <p:stCondLst>
                                            <p:cond delay="0"/>
                                          </p:stCondLst>
                                        </p:cTn>
                                        <p:tgtEl>
                                          <p:spTgt spid="46083"/>
                                        </p:tgtEl>
                                        <p:attrNameLst>
                                          <p:attrName>style.visibility</p:attrName>
                                        </p:attrNameLst>
                                      </p:cBhvr>
                                      <p:to>
                                        <p:strVal val="visible"/>
                                      </p:to>
                                    </p:set>
                                    <p:animEffect transition="in" filter="strips(downLeft)">
                                      <p:cBhvr>
                                        <p:cTn id="20" dur="500"/>
                                        <p:tgtEl>
                                          <p:spTgt spid="46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892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内容占位符 4"/>
          <p:cNvSpPr txBox="1">
            <a:spLocks/>
          </p:cNvSpPr>
          <p:nvPr/>
        </p:nvSpPr>
        <p:spPr>
          <a:xfrm>
            <a:off x="-21167" y="43816"/>
            <a:ext cx="1024467" cy="558164"/>
          </a:xfrm>
          <a:prstGeom prst="rect">
            <a:avLst/>
          </a:prstGeom>
        </p:spPr>
        <p:txBody>
          <a:bodyPr lIns="117103" tIns="58553" rIns="117103" bIns="58553">
            <a:normAutofit fontScale="85000" lnSpcReduction="20000"/>
          </a:bodyPr>
          <a:lstStyle>
            <a:lvl1pPr marL="0" indent="0" algn="l" defTabSz="914400" rtl="0" eaLnBrk="1" latinLnBrk="0" hangingPunct="1">
              <a:spcBef>
                <a:spcPct val="20000"/>
              </a:spcBef>
              <a:buFont typeface="Arial" pitchFamily="34" charset="0"/>
              <a:buNone/>
              <a:defRPr sz="4000" kern="1200">
                <a:solidFill>
                  <a:schemeClr val="bg1"/>
                </a:solidFill>
                <a:latin typeface="053-CAI978"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zh-CN" altLang="en-US" dirty="0">
              <a:solidFill>
                <a:prstClr val="white"/>
              </a:solidFill>
            </a:endParaRPr>
          </a:p>
        </p:txBody>
      </p:sp>
      <p:sp>
        <p:nvSpPr>
          <p:cNvPr id="31" name="矩形 30"/>
          <p:cNvSpPr>
            <a:spLocks noChangeArrowheads="1"/>
          </p:cNvSpPr>
          <p:nvPr/>
        </p:nvSpPr>
        <p:spPr bwMode="auto">
          <a:xfrm>
            <a:off x="431802" y="2383156"/>
            <a:ext cx="3663951" cy="2195749"/>
          </a:xfrm>
          <a:prstGeom prst="rect">
            <a:avLst/>
          </a:prstGeom>
          <a:noFill/>
          <a:ln w="9525">
            <a:noFill/>
            <a:miter lim="800000"/>
            <a:headEnd/>
            <a:tailEnd/>
          </a:ln>
        </p:spPr>
        <p:txBody>
          <a:bodyPr lIns="117113" tIns="58557" rIns="117113" bIns="58557">
            <a:spAutoFit/>
          </a:bodyPr>
          <a:lstStyle/>
          <a:p>
            <a:pPr defTabSz="1169106" fontAlgn="base">
              <a:lnSpc>
                <a:spcPct val="150000"/>
              </a:lnSpc>
              <a:spcBef>
                <a:spcPct val="0"/>
              </a:spcBef>
              <a:spcAft>
                <a:spcPct val="0"/>
              </a:spcAft>
              <a:defRPr/>
            </a:pPr>
            <a:r>
              <a:rPr lang="zh-CN" altLang="en-US" b="1" dirty="0">
                <a:solidFill>
                  <a:srgbClr val="4F81BD">
                    <a:lumMod val="50000"/>
                  </a:srgbClr>
                </a:solidFill>
                <a:latin typeface="微软雅黑" pitchFamily="34" charset="-122"/>
                <a:ea typeface="微软雅黑" pitchFamily="34" charset="-122"/>
              </a:rPr>
              <a:t>       </a:t>
            </a:r>
            <a:r>
              <a:rPr lang="zh-CN" altLang="zh-CN" b="1" dirty="0">
                <a:solidFill>
                  <a:srgbClr val="4F81BD">
                    <a:lumMod val="50000"/>
                  </a:srgbClr>
                </a:solidFill>
                <a:latin typeface="微软雅黑" pitchFamily="34" charset="-122"/>
                <a:ea typeface="微软雅黑" pitchFamily="34" charset="-122"/>
              </a:rPr>
              <a:t>成果实施以来，学生精神面貌焕然一新、形成昂扬向上的校园文化氛围，素养之花开遍校园。</a:t>
            </a:r>
          </a:p>
          <a:p>
            <a:pPr defTabSz="1169106" fontAlgn="base">
              <a:lnSpc>
                <a:spcPct val="150000"/>
              </a:lnSpc>
              <a:spcBef>
                <a:spcPct val="0"/>
              </a:spcBef>
              <a:spcAft>
                <a:spcPct val="0"/>
              </a:spcAft>
              <a:defRPr/>
            </a:pPr>
            <a:endParaRPr lang="zh-CN" altLang="zh-CN" b="1" dirty="0">
              <a:solidFill>
                <a:srgbClr val="4F81BD">
                  <a:lumMod val="50000"/>
                </a:srgbClr>
              </a:solidFill>
              <a:latin typeface="微软雅黑" pitchFamily="34" charset="-122"/>
              <a:ea typeface="微软雅黑" pitchFamily="34" charset="-122"/>
            </a:endParaRPr>
          </a:p>
          <a:p>
            <a:pPr defTabSz="1169106" fontAlgn="base">
              <a:lnSpc>
                <a:spcPct val="150000"/>
              </a:lnSpc>
              <a:spcBef>
                <a:spcPct val="0"/>
              </a:spcBef>
              <a:spcAft>
                <a:spcPct val="0"/>
              </a:spcAft>
              <a:defRPr/>
            </a:pPr>
            <a:endParaRPr lang="en-US" altLang="zh-CN" b="1" dirty="0">
              <a:solidFill>
                <a:srgbClr val="4F81BD">
                  <a:lumMod val="50000"/>
                </a:srgbClr>
              </a:solidFill>
              <a:latin typeface="微软雅黑" pitchFamily="34" charset="-122"/>
              <a:ea typeface="微软雅黑" pitchFamily="34" charset="-122"/>
            </a:endParaRPr>
          </a:p>
        </p:txBody>
      </p:sp>
      <p:sp>
        <p:nvSpPr>
          <p:cNvPr id="39951" name="文本框 10"/>
          <p:cNvSpPr txBox="1">
            <a:spLocks noChangeArrowheads="1"/>
          </p:cNvSpPr>
          <p:nvPr/>
        </p:nvSpPr>
        <p:spPr bwMode="auto">
          <a:xfrm>
            <a:off x="-95251" y="1543051"/>
            <a:ext cx="4271435" cy="518367"/>
          </a:xfrm>
          <a:prstGeom prst="rect">
            <a:avLst/>
          </a:prstGeom>
          <a:noFill/>
          <a:ln w="9525">
            <a:noFill/>
            <a:miter lim="800000"/>
            <a:headEnd/>
            <a:tailEnd/>
          </a:ln>
        </p:spPr>
        <p:txBody>
          <a:bodyPr lIns="117113" tIns="58557" rIns="117113" bIns="58557">
            <a:spAutoFit/>
          </a:bodyPr>
          <a:lstStyle/>
          <a:p>
            <a:pPr algn="ctr" defTabSz="1169106" fontAlgn="base">
              <a:spcBef>
                <a:spcPct val="0"/>
              </a:spcBef>
              <a:spcAft>
                <a:spcPct val="0"/>
              </a:spcAft>
              <a:defRPr/>
            </a:pPr>
            <a:r>
              <a:rPr lang="zh-CN" altLang="en-US" sz="2600" b="1" dirty="0">
                <a:solidFill>
                  <a:srgbClr val="4F81BD">
                    <a:lumMod val="50000"/>
                  </a:srgbClr>
                </a:solidFill>
                <a:ea typeface="微软雅黑" pitchFamily="34" charset="-122"/>
              </a:rPr>
              <a:t>学生面貌焕然一新</a:t>
            </a:r>
          </a:p>
        </p:txBody>
      </p:sp>
      <p:pic>
        <p:nvPicPr>
          <p:cNvPr id="20" name="Picture 67"/>
          <p:cNvPicPr>
            <a:picLocks noChangeAspect="1" noChangeArrowheads="1"/>
          </p:cNvPicPr>
          <p:nvPr/>
        </p:nvPicPr>
        <p:blipFill>
          <a:blip r:embed="rId2" cstate="print">
            <a:extLst/>
          </a:blip>
          <a:srcRect/>
          <a:stretch>
            <a:fillRect/>
          </a:stretch>
        </p:blipFill>
        <p:spPr bwMode="auto">
          <a:xfrm>
            <a:off x="4607015" y="1441582"/>
            <a:ext cx="5905500" cy="4636770"/>
          </a:xfrm>
          <a:prstGeom prst="rect">
            <a:avLst/>
          </a:prstGeom>
          <a:noFill/>
          <a:ln>
            <a:noFill/>
          </a:ln>
          <a:effectLst>
            <a:reflection blurRad="6350" stA="52000" endA="300" endPos="35000" dir="5400000" sy="-100000" algn="bl" rotWithShape="0"/>
          </a:effectLst>
          <a:extLst/>
        </p:spPr>
      </p:pic>
      <p:sp>
        <p:nvSpPr>
          <p:cNvPr id="6" name="矩形 5"/>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591050" y="3181350"/>
            <a:ext cx="3011488" cy="5000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AutoShape 4"/>
          <p:cNvSpPr>
            <a:spLocks noChangeArrowheads="1"/>
          </p:cNvSpPr>
          <p:nvPr/>
        </p:nvSpPr>
        <p:spPr bwMode="gray">
          <a:xfrm>
            <a:off x="325896" y="208211"/>
            <a:ext cx="2969755" cy="460204"/>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9" name="矩形 8"/>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0" name="组合 9"/>
          <p:cNvGrpSpPr/>
          <p:nvPr/>
        </p:nvGrpSpPr>
        <p:grpSpPr>
          <a:xfrm>
            <a:off x="280607" y="208211"/>
            <a:ext cx="3015044" cy="460204"/>
            <a:chOff x="280606" y="208211"/>
            <a:chExt cx="3015044" cy="460203"/>
          </a:xfrm>
        </p:grpSpPr>
        <p:sp>
          <p:nvSpPr>
            <p:cNvPr id="11"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12"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13"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三</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4" name="矩形 13"/>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15" name="灯片编号占位符 14"/>
          <p:cNvSpPr>
            <a:spLocks noGrp="1"/>
          </p:cNvSpPr>
          <p:nvPr>
            <p:ph type="sldNum" sz="quarter" idx="12"/>
          </p:nvPr>
        </p:nvSpPr>
        <p:spPr/>
        <p:txBody>
          <a:bodyPr/>
          <a:lstStyle/>
          <a:p>
            <a:fld id="{ED7A2945-2B0C-4FBA-B4E9-5BBD8269FC9E}" type="slidenum">
              <a:rPr lang="zh-CN" altLang="en-US" smtClean="0"/>
              <a:pPr/>
              <a:t>35</a:t>
            </a:fld>
            <a:endParaRPr lang="zh-CN" altLang="en-US"/>
          </a:p>
        </p:txBody>
      </p:sp>
    </p:spTree>
    <p:extLst>
      <p:ext uri="{BB962C8B-B14F-4D97-AF65-F5344CB8AC3E}">
        <p14:creationId xmlns:p14="http://schemas.microsoft.com/office/powerpoint/2010/main" xmlns="" val="1973420383"/>
      </p:ext>
    </p:extLst>
  </p:cSld>
  <p:clrMapOvr>
    <a:masterClrMapping/>
  </p:clrMapOvr>
  <p:transition spd="slow" advTm="9972">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39951"/>
                                        </p:tgtEl>
                                        <p:attrNameLst>
                                          <p:attrName>style.visibility</p:attrName>
                                        </p:attrNameLst>
                                      </p:cBhvr>
                                      <p:to>
                                        <p:strVal val="visible"/>
                                      </p:to>
                                    </p:set>
                                    <p:animEffect transition="in" filter="box(in)">
                                      <p:cBhvr>
                                        <p:cTn id="7" dur="500"/>
                                        <p:tgtEl>
                                          <p:spTgt spid="39951"/>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par>
                                <p:cTn id="13" presetID="6" presetClass="entr" presetSubtype="16"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circle(in)">
                                      <p:cBhvr>
                                        <p:cTn id="15"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995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矩形 99"/>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grpSp>
        <p:nvGrpSpPr>
          <p:cNvPr id="27" name="组合 26"/>
          <p:cNvGrpSpPr/>
          <p:nvPr/>
        </p:nvGrpSpPr>
        <p:grpSpPr>
          <a:xfrm>
            <a:off x="1857282" y="4851831"/>
            <a:ext cx="7834313" cy="1449388"/>
            <a:chOff x="683568" y="5479628"/>
            <a:chExt cx="7834313" cy="1449388"/>
          </a:xfrm>
        </p:grpSpPr>
        <p:pic>
          <p:nvPicPr>
            <p:cNvPr id="28" name="图片 2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3568" y="5539953"/>
              <a:ext cx="1414463" cy="1346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9" name="图片 28"/>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821806" y="5546303"/>
              <a:ext cx="1323975" cy="1370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 name="图片 29"/>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901306" y="5566941"/>
              <a:ext cx="1495425" cy="1336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 name="图片 30"/>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923906" y="5573291"/>
              <a:ext cx="1441450" cy="1355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2" name="图片 31"/>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7093893" y="5479628"/>
              <a:ext cx="1423988" cy="1389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33" name="文本框 10"/>
          <p:cNvSpPr txBox="1">
            <a:spLocks noChangeArrowheads="1"/>
          </p:cNvSpPr>
          <p:nvPr/>
        </p:nvSpPr>
        <p:spPr bwMode="auto">
          <a:xfrm>
            <a:off x="124601" y="1063131"/>
            <a:ext cx="3527425" cy="415405"/>
          </a:xfrm>
          <a:prstGeom prst="rect">
            <a:avLst/>
          </a:prstGeom>
          <a:noFill/>
          <a:ln w="9525">
            <a:noFill/>
            <a:miter lim="800000"/>
            <a:headEnd/>
            <a:tailEnd/>
          </a:ln>
        </p:spPr>
        <p:txBody>
          <a:bodyPr lIns="91349" tIns="45674" rIns="91349" bIns="45674">
            <a:spAutoFit/>
          </a:bodyP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342872" indent="-342872" algn="ctr" defTabSz="911902" eaLnBrk="1" hangingPunct="1">
              <a:buFont typeface="Wingdings" pitchFamily="2" charset="2"/>
              <a:buChar char="Ø"/>
              <a:defRPr/>
            </a:pPr>
            <a:r>
              <a:rPr lang="zh-CN" altLang="en-US" sz="2100" b="1" dirty="0">
                <a:solidFill>
                  <a:srgbClr val="C00000"/>
                </a:solidFill>
                <a:effectLst>
                  <a:outerShdw blurRad="38100" dist="38100" dir="2700000" algn="tl">
                    <a:srgbClr val="000000">
                      <a:alpha val="43137"/>
                    </a:srgbClr>
                  </a:outerShdw>
                </a:effectLst>
                <a:ea typeface="微软雅黑" pitchFamily="34" charset="-122"/>
              </a:rPr>
              <a:t>诸多媒体广泛关注</a:t>
            </a:r>
          </a:p>
        </p:txBody>
      </p:sp>
      <p:grpSp>
        <p:nvGrpSpPr>
          <p:cNvPr id="34" name="组合 33"/>
          <p:cNvGrpSpPr/>
          <p:nvPr/>
        </p:nvGrpSpPr>
        <p:grpSpPr>
          <a:xfrm>
            <a:off x="3608925" y="1280589"/>
            <a:ext cx="4828032" cy="4544948"/>
            <a:chOff x="2435213" y="1908388"/>
            <a:chExt cx="4828032" cy="4544948"/>
          </a:xfrm>
        </p:grpSpPr>
        <p:pic>
          <p:nvPicPr>
            <p:cNvPr id="35" name="Oval 11"/>
            <p:cNvPicPr>
              <a:picLocks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2667496" y="3460899"/>
              <a:ext cx="4430713" cy="1754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6" name="Oval 11"/>
            <p:cNvPicPr>
              <a:picLocks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3410446" y="2454424"/>
              <a:ext cx="2944813" cy="37734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 name="Oval 11"/>
            <p:cNvPicPr>
              <a:picLocks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3410446" y="2454424"/>
              <a:ext cx="2944813" cy="37734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8" name="Group 13"/>
            <p:cNvGrpSpPr>
              <a:grpSpLocks/>
            </p:cNvGrpSpPr>
            <p:nvPr/>
          </p:nvGrpSpPr>
          <p:grpSpPr bwMode="auto">
            <a:xfrm>
              <a:off x="5093069" y="4959816"/>
              <a:ext cx="1487424" cy="1493520"/>
              <a:chOff x="-242410" y="-209220"/>
              <a:chExt cx="1493478" cy="1493428"/>
            </a:xfrm>
          </p:grpSpPr>
          <p:pic>
            <p:nvPicPr>
              <p:cNvPr id="85" name="Oval 2"/>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242410" y="-209220"/>
                <a:ext cx="1493478" cy="14934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86" name="Group 15"/>
              <p:cNvGrpSpPr>
                <a:grpSpLocks/>
              </p:cNvGrpSpPr>
              <p:nvPr/>
            </p:nvGrpSpPr>
            <p:grpSpPr bwMode="auto">
              <a:xfrm>
                <a:off x="33027" y="15239"/>
                <a:ext cx="618202" cy="560797"/>
                <a:chOff x="0" y="0"/>
                <a:chExt cx="615696" cy="560832"/>
              </a:xfrm>
            </p:grpSpPr>
            <p:pic>
              <p:nvPicPr>
                <p:cNvPr id="90" name="椭圆 15"/>
                <p:cNvPicPr>
                  <a:picLocks noChangeArrowheads="1"/>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0" y="0"/>
                  <a:ext cx="615696" cy="56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1" name="Text Box 17"/>
                <p:cNvSpPr txBox="1">
                  <a:spLocks noChangeArrowheads="1"/>
                </p:cNvSpPr>
                <p:nvPr/>
              </p:nvSpPr>
              <p:spPr bwMode="auto">
                <a:xfrm rot="-2211361">
                  <a:off x="66843" y="112080"/>
                  <a:ext cx="481566" cy="3311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nvGrpSpPr>
              <p:cNvPr id="87" name="Group 18"/>
              <p:cNvGrpSpPr>
                <a:grpSpLocks/>
              </p:cNvGrpSpPr>
              <p:nvPr/>
            </p:nvGrpSpPr>
            <p:grpSpPr bwMode="auto">
              <a:xfrm>
                <a:off x="106477" y="101657"/>
                <a:ext cx="801826" cy="804623"/>
                <a:chOff x="0" y="0"/>
                <a:chExt cx="798576" cy="804672"/>
              </a:xfrm>
            </p:grpSpPr>
            <p:pic>
              <p:nvPicPr>
                <p:cNvPr id="88" name="椭圆 16"/>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0" y="0"/>
                  <a:ext cx="798576" cy="804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9" name="Text Box 17"/>
                <p:cNvSpPr txBox="1">
                  <a:spLocks noChangeArrowheads="1"/>
                </p:cNvSpPr>
                <p:nvPr/>
              </p:nvSpPr>
              <p:spPr bwMode="auto">
                <a:xfrm>
                  <a:off x="120968" y="122175"/>
                  <a:ext cx="558800" cy="5603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grpSp>
          <p:nvGrpSpPr>
            <p:cNvPr id="39" name="Group 21"/>
            <p:cNvGrpSpPr>
              <a:grpSpLocks/>
            </p:cNvGrpSpPr>
            <p:nvPr/>
          </p:nvGrpSpPr>
          <p:grpSpPr bwMode="auto">
            <a:xfrm>
              <a:off x="3116640" y="1908388"/>
              <a:ext cx="1481328" cy="1493520"/>
              <a:chOff x="-237819" y="-208902"/>
              <a:chExt cx="1487357" cy="1493427"/>
            </a:xfrm>
          </p:grpSpPr>
          <p:pic>
            <p:nvPicPr>
              <p:cNvPr id="78" name="Oval 2"/>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237819" y="-208902"/>
                <a:ext cx="1487357" cy="14934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79" name="Group 23"/>
              <p:cNvGrpSpPr>
                <a:grpSpLocks/>
              </p:cNvGrpSpPr>
              <p:nvPr/>
            </p:nvGrpSpPr>
            <p:grpSpPr bwMode="auto">
              <a:xfrm>
                <a:off x="31497" y="15556"/>
                <a:ext cx="624323" cy="554702"/>
                <a:chOff x="0" y="0"/>
                <a:chExt cx="621792" cy="554736"/>
              </a:xfrm>
            </p:grpSpPr>
            <p:pic>
              <p:nvPicPr>
                <p:cNvPr id="83" name="椭圆 20"/>
                <p:cNvPicPr>
                  <a:picLocks noChangeArrowheads="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0" y="0"/>
                  <a:ext cx="621792" cy="5547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4" name="Text Box 25"/>
                <p:cNvSpPr txBox="1">
                  <a:spLocks noChangeArrowheads="1"/>
                </p:cNvSpPr>
                <p:nvPr/>
              </p:nvSpPr>
              <p:spPr bwMode="auto">
                <a:xfrm rot="-2211361">
                  <a:off x="68367" y="111764"/>
                  <a:ext cx="481566" cy="3311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b="1">
                    <a:solidFill>
                      <a:srgbClr val="222268"/>
                    </a:solidFill>
                    <a:latin typeface="宋体" pitchFamily="2" charset="-122"/>
                  </a:endParaRPr>
                </a:p>
              </p:txBody>
            </p:sp>
          </p:grpSp>
          <p:grpSp>
            <p:nvGrpSpPr>
              <p:cNvPr id="80" name="Group 26"/>
              <p:cNvGrpSpPr>
                <a:grpSpLocks/>
              </p:cNvGrpSpPr>
              <p:nvPr/>
            </p:nvGrpSpPr>
            <p:grpSpPr bwMode="auto">
              <a:xfrm>
                <a:off x="104946" y="101975"/>
                <a:ext cx="807947" cy="804622"/>
                <a:chOff x="0" y="0"/>
                <a:chExt cx="804672" cy="804672"/>
              </a:xfrm>
            </p:grpSpPr>
            <p:pic>
              <p:nvPicPr>
                <p:cNvPr id="81" name="椭圆 21"/>
                <p:cNvPicPr>
                  <a:picLocks noChangeAspect="1" noChangeArrowheads="1"/>
                </p:cNvPicPr>
                <p:nvPr/>
              </p:nvPicPr>
              <p:blipFill>
                <a:blip r:embed="rId15" cstate="print">
                  <a:extLst>
                    <a:ext uri="{28A0092B-C50C-407E-A947-70E740481C1C}">
                      <a14:useLocalDpi xmlns:a14="http://schemas.microsoft.com/office/drawing/2010/main" xmlns="" val="0"/>
                    </a:ext>
                  </a:extLst>
                </a:blip>
                <a:srcRect/>
                <a:stretch>
                  <a:fillRect/>
                </a:stretch>
              </p:blipFill>
              <p:spPr bwMode="auto">
                <a:xfrm>
                  <a:off x="0" y="0"/>
                  <a:ext cx="804672" cy="804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2" name="Text Box 24"/>
                <p:cNvSpPr txBox="1">
                  <a:spLocks noChangeArrowheads="1"/>
                </p:cNvSpPr>
                <p:nvPr/>
              </p:nvSpPr>
              <p:spPr bwMode="auto">
                <a:xfrm>
                  <a:off x="122492" y="121856"/>
                  <a:ext cx="558800" cy="5603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b="1">
                    <a:solidFill>
                      <a:srgbClr val="222268"/>
                    </a:solidFill>
                    <a:latin typeface="宋体" pitchFamily="2" charset="-122"/>
                  </a:endParaRPr>
                </a:p>
              </p:txBody>
            </p:sp>
          </p:grpSp>
        </p:grpSp>
        <p:grpSp>
          <p:nvGrpSpPr>
            <p:cNvPr id="40" name="Group 29"/>
            <p:cNvGrpSpPr>
              <a:grpSpLocks/>
            </p:cNvGrpSpPr>
            <p:nvPr/>
          </p:nvGrpSpPr>
          <p:grpSpPr bwMode="auto">
            <a:xfrm>
              <a:off x="3178925" y="4959816"/>
              <a:ext cx="1481328" cy="1493520"/>
              <a:chOff x="-238839" y="-209220"/>
              <a:chExt cx="1487357" cy="1493428"/>
            </a:xfrm>
          </p:grpSpPr>
          <p:pic>
            <p:nvPicPr>
              <p:cNvPr id="71" name="Oval 2"/>
              <p:cNvPicPr>
                <a:picLocks noChangeAspect="1" noChangeArrowheads="1"/>
              </p:cNvPicPr>
              <p:nvPr/>
            </p:nvPicPr>
            <p:blipFill>
              <a:blip r:embed="rId16" cstate="print">
                <a:extLst>
                  <a:ext uri="{28A0092B-C50C-407E-A947-70E740481C1C}">
                    <a14:useLocalDpi xmlns:a14="http://schemas.microsoft.com/office/drawing/2010/main" xmlns="" val="0"/>
                  </a:ext>
                </a:extLst>
              </a:blip>
              <a:srcRect/>
              <a:stretch>
                <a:fillRect/>
              </a:stretch>
            </p:blipFill>
            <p:spPr bwMode="auto">
              <a:xfrm>
                <a:off x="-238839" y="-209220"/>
                <a:ext cx="1487357" cy="14934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72" name="Group 31"/>
              <p:cNvGrpSpPr>
                <a:grpSpLocks/>
              </p:cNvGrpSpPr>
              <p:nvPr/>
            </p:nvGrpSpPr>
            <p:grpSpPr bwMode="auto">
              <a:xfrm>
                <a:off x="30477" y="15239"/>
                <a:ext cx="624323" cy="560797"/>
                <a:chOff x="0" y="0"/>
                <a:chExt cx="621792" cy="560832"/>
              </a:xfrm>
            </p:grpSpPr>
            <p:pic>
              <p:nvPicPr>
                <p:cNvPr id="76" name="椭圆 25"/>
                <p:cNvPicPr>
                  <a:picLocks noChangeArrowheads="1"/>
                </p:cNvPicPr>
                <p:nvPr/>
              </p:nvPicPr>
              <p:blipFill>
                <a:blip r:embed="rId17" cstate="print">
                  <a:extLst>
                    <a:ext uri="{28A0092B-C50C-407E-A947-70E740481C1C}">
                      <a14:useLocalDpi xmlns:a14="http://schemas.microsoft.com/office/drawing/2010/main" xmlns="" val="0"/>
                    </a:ext>
                  </a:extLst>
                </a:blip>
                <a:srcRect/>
                <a:stretch>
                  <a:fillRect/>
                </a:stretch>
              </p:blipFill>
              <p:spPr bwMode="auto">
                <a:xfrm>
                  <a:off x="0" y="0"/>
                  <a:ext cx="621792" cy="56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7" name="Text Box 33"/>
                <p:cNvSpPr txBox="1">
                  <a:spLocks noChangeArrowheads="1"/>
                </p:cNvSpPr>
                <p:nvPr/>
              </p:nvSpPr>
              <p:spPr bwMode="auto">
                <a:xfrm rot="-2211361">
                  <a:off x="69383" y="112080"/>
                  <a:ext cx="481566" cy="3311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nvGrpSpPr>
              <p:cNvPr id="73" name="Group 34"/>
              <p:cNvGrpSpPr>
                <a:grpSpLocks/>
              </p:cNvGrpSpPr>
              <p:nvPr/>
            </p:nvGrpSpPr>
            <p:grpSpPr bwMode="auto">
              <a:xfrm>
                <a:off x="103926" y="101657"/>
                <a:ext cx="807947" cy="804623"/>
                <a:chOff x="0" y="0"/>
                <a:chExt cx="804672" cy="804672"/>
              </a:xfrm>
            </p:grpSpPr>
            <p:pic>
              <p:nvPicPr>
                <p:cNvPr id="74" name="椭圆 26"/>
                <p:cNvPicPr>
                  <a:picLocks noChangeAspect="1" noChangeArrowheads="1"/>
                </p:cNvPicPr>
                <p:nvPr/>
              </p:nvPicPr>
              <p:blipFill>
                <a:blip r:embed="rId18" cstate="print">
                  <a:extLst>
                    <a:ext uri="{28A0092B-C50C-407E-A947-70E740481C1C}">
                      <a14:useLocalDpi xmlns:a14="http://schemas.microsoft.com/office/drawing/2010/main" xmlns="" val="0"/>
                    </a:ext>
                  </a:extLst>
                </a:blip>
                <a:srcRect/>
                <a:stretch>
                  <a:fillRect/>
                </a:stretch>
              </p:blipFill>
              <p:spPr bwMode="auto">
                <a:xfrm>
                  <a:off x="0" y="0"/>
                  <a:ext cx="804672" cy="804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5" name="Text Box 31"/>
                <p:cNvSpPr txBox="1">
                  <a:spLocks noChangeArrowheads="1"/>
                </p:cNvSpPr>
                <p:nvPr/>
              </p:nvSpPr>
              <p:spPr bwMode="auto">
                <a:xfrm>
                  <a:off x="123508" y="122175"/>
                  <a:ext cx="557212" cy="5603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grpSp>
          <p:nvGrpSpPr>
            <p:cNvPr id="41" name="Group 37"/>
            <p:cNvGrpSpPr>
              <a:grpSpLocks/>
            </p:cNvGrpSpPr>
            <p:nvPr/>
          </p:nvGrpSpPr>
          <p:grpSpPr bwMode="auto">
            <a:xfrm>
              <a:off x="5781917" y="3600408"/>
              <a:ext cx="1481328" cy="1493520"/>
              <a:chOff x="-239349" y="-208140"/>
              <a:chExt cx="1487357" cy="1493427"/>
            </a:xfrm>
          </p:grpSpPr>
          <p:pic>
            <p:nvPicPr>
              <p:cNvPr id="64" name="Oval 2"/>
              <p:cNvPicPr>
                <a:picLocks noChangeAspect="1" noChangeArrowheads="1"/>
              </p:cNvPicPr>
              <p:nvPr/>
            </p:nvPicPr>
            <p:blipFill>
              <a:blip r:embed="rId19" cstate="print">
                <a:extLst>
                  <a:ext uri="{28A0092B-C50C-407E-A947-70E740481C1C}">
                    <a14:useLocalDpi xmlns:a14="http://schemas.microsoft.com/office/drawing/2010/main" xmlns="" val="0"/>
                  </a:ext>
                </a:extLst>
              </a:blip>
              <a:srcRect/>
              <a:stretch>
                <a:fillRect/>
              </a:stretch>
            </p:blipFill>
            <p:spPr bwMode="auto">
              <a:xfrm>
                <a:off x="-239349" y="-208140"/>
                <a:ext cx="1487357" cy="14934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65" name="Group 39"/>
              <p:cNvGrpSpPr>
                <a:grpSpLocks/>
              </p:cNvGrpSpPr>
              <p:nvPr/>
            </p:nvGrpSpPr>
            <p:grpSpPr bwMode="auto">
              <a:xfrm>
                <a:off x="29966" y="10222"/>
                <a:ext cx="624323" cy="560798"/>
                <a:chOff x="0" y="0"/>
                <a:chExt cx="621792" cy="560832"/>
              </a:xfrm>
            </p:grpSpPr>
            <p:pic>
              <p:nvPicPr>
                <p:cNvPr id="69" name="椭圆 29"/>
                <p:cNvPicPr>
                  <a:picLocks noChangeArrowheads="1"/>
                </p:cNvPicPr>
                <p:nvPr/>
              </p:nvPicPr>
              <p:blipFill>
                <a:blip r:embed="rId20" cstate="print">
                  <a:extLst>
                    <a:ext uri="{28A0092B-C50C-407E-A947-70E740481C1C}">
                      <a14:useLocalDpi xmlns:a14="http://schemas.microsoft.com/office/drawing/2010/main" xmlns="" val="0"/>
                    </a:ext>
                  </a:extLst>
                </a:blip>
                <a:srcRect/>
                <a:stretch>
                  <a:fillRect/>
                </a:stretch>
              </p:blipFill>
              <p:spPr bwMode="auto">
                <a:xfrm>
                  <a:off x="0" y="0"/>
                  <a:ext cx="621792" cy="56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0" name="Text Box 41"/>
                <p:cNvSpPr txBox="1">
                  <a:spLocks noChangeArrowheads="1"/>
                </p:cNvSpPr>
                <p:nvPr/>
              </p:nvSpPr>
              <p:spPr bwMode="auto">
                <a:xfrm rot="-2211361">
                  <a:off x="69891" y="117098"/>
                  <a:ext cx="481566" cy="3311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nvGrpSpPr>
              <p:cNvPr id="66" name="Group 42"/>
              <p:cNvGrpSpPr>
                <a:grpSpLocks/>
              </p:cNvGrpSpPr>
              <p:nvPr/>
            </p:nvGrpSpPr>
            <p:grpSpPr bwMode="auto">
              <a:xfrm>
                <a:off x="103416" y="102737"/>
                <a:ext cx="807947" cy="804622"/>
                <a:chOff x="0" y="0"/>
                <a:chExt cx="804672" cy="804672"/>
              </a:xfrm>
            </p:grpSpPr>
            <p:pic>
              <p:nvPicPr>
                <p:cNvPr id="67" name="椭圆 30"/>
                <p:cNvPicPr>
                  <a:picLocks noChangeAspect="1" noChangeArrowheads="1"/>
                </p:cNvPicPr>
                <p:nvPr/>
              </p:nvPicPr>
              <p:blipFill>
                <a:blip r:embed="rId21" cstate="print">
                  <a:extLst>
                    <a:ext uri="{28A0092B-C50C-407E-A947-70E740481C1C}">
                      <a14:useLocalDpi xmlns:a14="http://schemas.microsoft.com/office/drawing/2010/main" xmlns="" val="0"/>
                    </a:ext>
                  </a:extLst>
                </a:blip>
                <a:srcRect/>
                <a:stretch>
                  <a:fillRect/>
                </a:stretch>
              </p:blipFill>
              <p:spPr bwMode="auto">
                <a:xfrm>
                  <a:off x="0" y="0"/>
                  <a:ext cx="804672" cy="804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8" name="Text Box 37"/>
                <p:cNvSpPr txBox="1">
                  <a:spLocks noChangeArrowheads="1"/>
                </p:cNvSpPr>
                <p:nvPr/>
              </p:nvSpPr>
              <p:spPr bwMode="auto">
                <a:xfrm>
                  <a:off x="124016" y="121094"/>
                  <a:ext cx="558800" cy="5603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grpSp>
          <p:nvGrpSpPr>
            <p:cNvPr id="42" name="Group 45"/>
            <p:cNvGrpSpPr>
              <a:grpSpLocks/>
            </p:cNvGrpSpPr>
            <p:nvPr/>
          </p:nvGrpSpPr>
          <p:grpSpPr bwMode="auto">
            <a:xfrm>
              <a:off x="2435213" y="3600408"/>
              <a:ext cx="1487424" cy="1493520"/>
              <a:chOff x="-241199" y="-208140"/>
              <a:chExt cx="1493480" cy="1493427"/>
            </a:xfrm>
          </p:grpSpPr>
          <p:pic>
            <p:nvPicPr>
              <p:cNvPr id="57" name="Oval 2"/>
              <p:cNvPicPr>
                <a:picLocks noChangeAspect="1" noChangeArrowheads="1"/>
              </p:cNvPicPr>
              <p:nvPr/>
            </p:nvPicPr>
            <p:blipFill>
              <a:blip r:embed="rId22" cstate="print">
                <a:extLst>
                  <a:ext uri="{28A0092B-C50C-407E-A947-70E740481C1C}">
                    <a14:useLocalDpi xmlns:a14="http://schemas.microsoft.com/office/drawing/2010/main" xmlns="" val="0"/>
                  </a:ext>
                </a:extLst>
              </a:blip>
              <a:srcRect/>
              <a:stretch>
                <a:fillRect/>
              </a:stretch>
            </p:blipFill>
            <p:spPr bwMode="auto">
              <a:xfrm>
                <a:off x="-241199" y="-208140"/>
                <a:ext cx="1493480" cy="14934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8" name="Group 47"/>
              <p:cNvGrpSpPr>
                <a:grpSpLocks/>
              </p:cNvGrpSpPr>
              <p:nvPr/>
            </p:nvGrpSpPr>
            <p:grpSpPr bwMode="auto">
              <a:xfrm>
                <a:off x="28117" y="10222"/>
                <a:ext cx="624323" cy="560798"/>
                <a:chOff x="0" y="0"/>
                <a:chExt cx="621792" cy="560832"/>
              </a:xfrm>
            </p:grpSpPr>
            <p:pic>
              <p:nvPicPr>
                <p:cNvPr id="62" name="椭圆 33"/>
                <p:cNvPicPr>
                  <a:picLocks noChangeArrowheads="1"/>
                </p:cNvPicPr>
                <p:nvPr/>
              </p:nvPicPr>
              <p:blipFill>
                <a:blip r:embed="rId23" cstate="print">
                  <a:extLst>
                    <a:ext uri="{28A0092B-C50C-407E-A947-70E740481C1C}">
                      <a14:useLocalDpi xmlns:a14="http://schemas.microsoft.com/office/drawing/2010/main" xmlns="" val="0"/>
                    </a:ext>
                  </a:extLst>
                </a:blip>
                <a:srcRect/>
                <a:stretch>
                  <a:fillRect/>
                </a:stretch>
              </p:blipFill>
              <p:spPr bwMode="auto">
                <a:xfrm>
                  <a:off x="0" y="0"/>
                  <a:ext cx="621792" cy="56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3" name="Text Box 49"/>
                <p:cNvSpPr txBox="1">
                  <a:spLocks noChangeArrowheads="1"/>
                </p:cNvSpPr>
                <p:nvPr/>
              </p:nvSpPr>
              <p:spPr bwMode="auto">
                <a:xfrm rot="-2211361">
                  <a:off x="71733" y="117098"/>
                  <a:ext cx="481565" cy="3311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nvGrpSpPr>
              <p:cNvPr id="59" name="Group 50"/>
              <p:cNvGrpSpPr>
                <a:grpSpLocks/>
              </p:cNvGrpSpPr>
              <p:nvPr/>
            </p:nvGrpSpPr>
            <p:grpSpPr bwMode="auto">
              <a:xfrm>
                <a:off x="107688" y="102737"/>
                <a:ext cx="801827" cy="804622"/>
                <a:chOff x="0" y="0"/>
                <a:chExt cx="798576" cy="804672"/>
              </a:xfrm>
            </p:grpSpPr>
            <p:pic>
              <p:nvPicPr>
                <p:cNvPr id="60" name="椭圆 34"/>
                <p:cNvPicPr>
                  <a:picLocks noChangeAspect="1" noChangeArrowheads="1"/>
                </p:cNvPicPr>
                <p:nvPr/>
              </p:nvPicPr>
              <p:blipFill>
                <a:blip r:embed="rId24" cstate="print">
                  <a:extLst>
                    <a:ext uri="{28A0092B-C50C-407E-A947-70E740481C1C}">
                      <a14:useLocalDpi xmlns:a14="http://schemas.microsoft.com/office/drawing/2010/main" xmlns="" val="0"/>
                    </a:ext>
                  </a:extLst>
                </a:blip>
                <a:srcRect/>
                <a:stretch>
                  <a:fillRect/>
                </a:stretch>
              </p:blipFill>
              <p:spPr bwMode="auto">
                <a:xfrm>
                  <a:off x="0" y="0"/>
                  <a:ext cx="798576" cy="804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1" name="Text Box 43"/>
                <p:cNvSpPr txBox="1">
                  <a:spLocks noChangeArrowheads="1"/>
                </p:cNvSpPr>
                <p:nvPr/>
              </p:nvSpPr>
              <p:spPr bwMode="auto">
                <a:xfrm>
                  <a:off x="121349" y="121094"/>
                  <a:ext cx="557212" cy="5603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grpSp>
          <p:nvGrpSpPr>
            <p:cNvPr id="43" name="Group 53"/>
            <p:cNvGrpSpPr>
              <a:grpSpLocks/>
            </p:cNvGrpSpPr>
            <p:nvPr/>
          </p:nvGrpSpPr>
          <p:grpSpPr bwMode="auto">
            <a:xfrm>
              <a:off x="5036880" y="1908388"/>
              <a:ext cx="1487424" cy="1493520"/>
              <a:chOff x="-243239" y="-208902"/>
              <a:chExt cx="1493480" cy="1493427"/>
            </a:xfrm>
          </p:grpSpPr>
          <p:pic>
            <p:nvPicPr>
              <p:cNvPr id="50" name="Oval 2"/>
              <p:cNvPicPr>
                <a:picLocks noChangeAspect="1" noChangeArrowheads="1"/>
              </p:cNvPicPr>
              <p:nvPr/>
            </p:nvPicPr>
            <p:blipFill>
              <a:blip r:embed="rId25" cstate="print">
                <a:extLst>
                  <a:ext uri="{28A0092B-C50C-407E-A947-70E740481C1C}">
                    <a14:useLocalDpi xmlns:a14="http://schemas.microsoft.com/office/drawing/2010/main" xmlns="" val="0"/>
                  </a:ext>
                </a:extLst>
              </a:blip>
              <a:srcRect/>
              <a:stretch>
                <a:fillRect/>
              </a:stretch>
            </p:blipFill>
            <p:spPr bwMode="auto">
              <a:xfrm>
                <a:off x="-243239" y="-208902"/>
                <a:ext cx="1493480" cy="14934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1" name="Group 55"/>
              <p:cNvGrpSpPr>
                <a:grpSpLocks/>
              </p:cNvGrpSpPr>
              <p:nvPr/>
            </p:nvGrpSpPr>
            <p:grpSpPr bwMode="auto">
              <a:xfrm>
                <a:off x="32198" y="15556"/>
                <a:ext cx="618203" cy="554702"/>
                <a:chOff x="0" y="0"/>
                <a:chExt cx="615696" cy="554736"/>
              </a:xfrm>
            </p:grpSpPr>
            <p:pic>
              <p:nvPicPr>
                <p:cNvPr id="55" name="椭圆 37"/>
                <p:cNvPicPr>
                  <a:picLocks noChangeArrowheads="1"/>
                </p:cNvPicPr>
                <p:nvPr/>
              </p:nvPicPr>
              <p:blipFill>
                <a:blip r:embed="rId26" cstate="print">
                  <a:extLst>
                    <a:ext uri="{28A0092B-C50C-407E-A947-70E740481C1C}">
                      <a14:useLocalDpi xmlns:a14="http://schemas.microsoft.com/office/drawing/2010/main" xmlns="" val="0"/>
                    </a:ext>
                  </a:extLst>
                </a:blip>
                <a:srcRect/>
                <a:stretch>
                  <a:fillRect/>
                </a:stretch>
              </p:blipFill>
              <p:spPr bwMode="auto">
                <a:xfrm>
                  <a:off x="0" y="0"/>
                  <a:ext cx="615696" cy="5547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6" name="Text Box 57"/>
                <p:cNvSpPr txBox="1">
                  <a:spLocks noChangeArrowheads="1"/>
                </p:cNvSpPr>
                <p:nvPr/>
              </p:nvSpPr>
              <p:spPr bwMode="auto">
                <a:xfrm rot="-2211361">
                  <a:off x="67669" y="111764"/>
                  <a:ext cx="481565" cy="3311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nvGrpSpPr>
              <p:cNvPr id="52" name="Group 58"/>
              <p:cNvGrpSpPr>
                <a:grpSpLocks/>
              </p:cNvGrpSpPr>
              <p:nvPr/>
            </p:nvGrpSpPr>
            <p:grpSpPr bwMode="auto">
              <a:xfrm>
                <a:off x="105647" y="101975"/>
                <a:ext cx="801827" cy="804622"/>
                <a:chOff x="0" y="0"/>
                <a:chExt cx="798576" cy="804672"/>
              </a:xfrm>
            </p:grpSpPr>
            <p:pic>
              <p:nvPicPr>
                <p:cNvPr id="53" name="椭圆 38"/>
                <p:cNvPicPr>
                  <a:picLocks noChangeAspect="1" noChangeArrowheads="1"/>
                </p:cNvPicPr>
                <p:nvPr/>
              </p:nvPicPr>
              <p:blipFill>
                <a:blip r:embed="rId27" cstate="print">
                  <a:extLst>
                    <a:ext uri="{28A0092B-C50C-407E-A947-70E740481C1C}">
                      <a14:useLocalDpi xmlns:a14="http://schemas.microsoft.com/office/drawing/2010/main" xmlns="" val="0"/>
                    </a:ext>
                  </a:extLst>
                </a:blip>
                <a:srcRect/>
                <a:stretch>
                  <a:fillRect/>
                </a:stretch>
              </p:blipFill>
              <p:spPr bwMode="auto">
                <a:xfrm>
                  <a:off x="0" y="0"/>
                  <a:ext cx="798576" cy="804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4" name="Text Box 49"/>
                <p:cNvSpPr txBox="1">
                  <a:spLocks noChangeArrowheads="1"/>
                </p:cNvSpPr>
                <p:nvPr/>
              </p:nvSpPr>
              <p:spPr bwMode="auto">
                <a:xfrm>
                  <a:off x="121793" y="121856"/>
                  <a:ext cx="557213" cy="5603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endParaRPr lang="zh-CN" altLang="en-US" sz="1200">
                    <a:solidFill>
                      <a:srgbClr val="222268"/>
                    </a:solidFill>
                    <a:latin typeface="宋体" pitchFamily="2" charset="-122"/>
                  </a:endParaRPr>
                </a:p>
              </p:txBody>
            </p:sp>
          </p:grpSp>
        </p:grpSp>
        <p:sp>
          <p:nvSpPr>
            <p:cNvPr id="44" name="矩形 43"/>
            <p:cNvSpPr>
              <a:spLocks noChangeArrowheads="1"/>
            </p:cNvSpPr>
            <p:nvPr/>
          </p:nvSpPr>
          <p:spPr bwMode="auto">
            <a:xfrm>
              <a:off x="3325229" y="2276872"/>
              <a:ext cx="999744" cy="652462"/>
            </a:xfrm>
            <a:prstGeom prst="rect">
              <a:avLst/>
            </a:prstGeom>
            <a:noFill/>
            <a:ln>
              <a:noFill/>
            </a:ln>
            <a:effectLst>
              <a:outerShdw kx="-3284103" algn="br" rotWithShape="0">
                <a:schemeClr val="bg2">
                  <a:alpha val="50000"/>
                </a:scheme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r>
                <a:rPr lang="zh-CN" altLang="en-US" sz="1400" b="1" dirty="0">
                  <a:solidFill>
                    <a:schemeClr val="bg1"/>
                  </a:solidFill>
                  <a:latin typeface="黑体" pitchFamily="49" charset="-122"/>
                  <a:ea typeface="黑体" pitchFamily="49" charset="-122"/>
                </a:rPr>
                <a:t>中国青年报</a:t>
              </a:r>
            </a:p>
          </p:txBody>
        </p:sp>
        <p:sp>
          <p:nvSpPr>
            <p:cNvPr id="45" name="矩形 44"/>
            <p:cNvSpPr>
              <a:spLocks noChangeArrowheads="1"/>
            </p:cNvSpPr>
            <p:nvPr/>
          </p:nvSpPr>
          <p:spPr bwMode="auto">
            <a:xfrm>
              <a:off x="2703437" y="3951436"/>
              <a:ext cx="940371" cy="652463"/>
            </a:xfrm>
            <a:prstGeom prst="rect">
              <a:avLst/>
            </a:prstGeom>
            <a:noFill/>
            <a:ln>
              <a:noFill/>
            </a:ln>
            <a:effectLst>
              <a:outerShdw kx="-3284103" algn="br" rotWithShape="0">
                <a:schemeClr val="bg2">
                  <a:alpha val="50000"/>
                </a:scheme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r>
                <a:rPr lang="zh-CN" altLang="en-US" sz="1400" b="1" dirty="0">
                  <a:solidFill>
                    <a:schemeClr val="bg1"/>
                  </a:solidFill>
                  <a:effectLst>
                    <a:outerShdw blurRad="38100" dist="38100" dir="2700000" algn="tl">
                      <a:srgbClr val="000000">
                        <a:alpha val="43137"/>
                      </a:srgbClr>
                    </a:outerShdw>
                  </a:effectLst>
                  <a:latin typeface="黑体" pitchFamily="49" charset="-122"/>
                  <a:ea typeface="黑体" pitchFamily="49" charset="-122"/>
                </a:rPr>
                <a:t>中国教育报</a:t>
              </a:r>
            </a:p>
          </p:txBody>
        </p:sp>
        <p:sp>
          <p:nvSpPr>
            <p:cNvPr id="46" name="矩形 45"/>
            <p:cNvSpPr>
              <a:spLocks noChangeArrowheads="1"/>
            </p:cNvSpPr>
            <p:nvPr/>
          </p:nvSpPr>
          <p:spPr bwMode="auto">
            <a:xfrm>
              <a:off x="3569196" y="5337324"/>
              <a:ext cx="655638" cy="652462"/>
            </a:xfrm>
            <a:prstGeom prst="rect">
              <a:avLst/>
            </a:prstGeom>
            <a:noFill/>
            <a:ln>
              <a:noFill/>
            </a:ln>
            <a:effectLst>
              <a:outerShdw kx="-3284103" algn="br" rotWithShape="0">
                <a:schemeClr val="bg2">
                  <a:alpha val="50000"/>
                </a:scheme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r>
                <a:rPr lang="zh-CN" altLang="en-US" sz="1400" b="1" dirty="0">
                  <a:solidFill>
                    <a:schemeClr val="bg1"/>
                  </a:solidFill>
                  <a:effectLst>
                    <a:outerShdw blurRad="38100" dist="38100" dir="2700000" algn="tl">
                      <a:srgbClr val="000000">
                        <a:alpha val="43137"/>
                      </a:srgbClr>
                    </a:outerShdw>
                  </a:effectLst>
                  <a:latin typeface="黑体" pitchFamily="49" charset="-122"/>
                  <a:ea typeface="黑体" pitchFamily="49" charset="-122"/>
                </a:rPr>
                <a:t>北京青年报</a:t>
              </a:r>
            </a:p>
          </p:txBody>
        </p:sp>
        <p:sp>
          <p:nvSpPr>
            <p:cNvPr id="47" name="矩形 46"/>
            <p:cNvSpPr>
              <a:spLocks noChangeArrowheads="1"/>
            </p:cNvSpPr>
            <p:nvPr/>
          </p:nvSpPr>
          <p:spPr bwMode="auto">
            <a:xfrm>
              <a:off x="5311201" y="2276872"/>
              <a:ext cx="936108" cy="696665"/>
            </a:xfrm>
            <a:prstGeom prst="rect">
              <a:avLst/>
            </a:prstGeom>
            <a:noFill/>
            <a:ln>
              <a:noFill/>
            </a:ln>
            <a:effectLst>
              <a:outerShdw kx="-3284103" algn="br" rotWithShape="0">
                <a:schemeClr val="bg2">
                  <a:alpha val="50000"/>
                </a:scheme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r>
                <a:rPr lang="zh-CN" altLang="en-US" sz="1400" b="1" dirty="0">
                  <a:solidFill>
                    <a:schemeClr val="bg1"/>
                  </a:solidFill>
                  <a:effectLst>
                    <a:outerShdw blurRad="38100" dist="38100" dir="2700000" algn="tl">
                      <a:srgbClr val="000000">
                        <a:alpha val="43137"/>
                      </a:srgbClr>
                    </a:outerShdw>
                  </a:effectLst>
                  <a:latin typeface="黑体" pitchFamily="49" charset="-122"/>
                  <a:ea typeface="黑体" pitchFamily="49" charset="-122"/>
                </a:rPr>
                <a:t>北京日报</a:t>
              </a:r>
            </a:p>
          </p:txBody>
        </p:sp>
        <p:sp>
          <p:nvSpPr>
            <p:cNvPr id="48" name="矩形 47"/>
            <p:cNvSpPr>
              <a:spLocks noChangeArrowheads="1"/>
            </p:cNvSpPr>
            <p:nvPr/>
          </p:nvSpPr>
          <p:spPr bwMode="auto">
            <a:xfrm>
              <a:off x="6050140" y="3975249"/>
              <a:ext cx="877825" cy="652462"/>
            </a:xfrm>
            <a:prstGeom prst="rect">
              <a:avLst/>
            </a:prstGeom>
            <a:noFill/>
            <a:ln>
              <a:noFill/>
            </a:ln>
            <a:effectLst>
              <a:outerShdw kx="-3284103" algn="br" rotWithShape="0">
                <a:schemeClr val="bg2">
                  <a:alpha val="50000"/>
                </a:scheme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r>
                <a:rPr lang="zh-CN" altLang="en-US" sz="1200" b="1" dirty="0">
                  <a:solidFill>
                    <a:schemeClr val="bg1"/>
                  </a:solidFill>
                  <a:effectLst>
                    <a:outerShdw blurRad="38100" dist="38100" dir="2700000" algn="tl">
                      <a:srgbClr val="000000">
                        <a:alpha val="43137"/>
                      </a:srgbClr>
                    </a:outerShdw>
                  </a:effectLst>
                  <a:latin typeface="黑体" pitchFamily="49" charset="-122"/>
                  <a:ea typeface="黑体" pitchFamily="49" charset="-122"/>
                </a:rPr>
                <a:t>人民网</a:t>
              </a:r>
            </a:p>
          </p:txBody>
        </p:sp>
        <p:sp>
          <p:nvSpPr>
            <p:cNvPr id="49" name="矩形 48"/>
            <p:cNvSpPr>
              <a:spLocks noChangeArrowheads="1"/>
            </p:cNvSpPr>
            <p:nvPr/>
          </p:nvSpPr>
          <p:spPr bwMode="auto">
            <a:xfrm>
              <a:off x="5529759" y="5337324"/>
              <a:ext cx="655637" cy="652462"/>
            </a:xfrm>
            <a:prstGeom prst="rect">
              <a:avLst/>
            </a:prstGeom>
            <a:noFill/>
            <a:ln>
              <a:noFill/>
            </a:ln>
            <a:effectLst>
              <a:outerShdw kx="-3284103" algn="br" rotWithShape="0">
                <a:schemeClr val="bg2">
                  <a:alpha val="50000"/>
                </a:scheme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lnSpc>
                  <a:spcPct val="150000"/>
                </a:lnSpc>
                <a:buFont typeface="Arial" pitchFamily="34" charset="0"/>
                <a:buNone/>
              </a:pPr>
              <a:r>
                <a:rPr lang="zh-CN" altLang="en-US" sz="1400" b="1" dirty="0">
                  <a:solidFill>
                    <a:schemeClr val="bg1"/>
                  </a:solidFill>
                  <a:effectLst>
                    <a:outerShdw blurRad="38100" dist="38100" dir="2700000" algn="tl">
                      <a:srgbClr val="000000">
                        <a:alpha val="43137"/>
                      </a:srgbClr>
                    </a:outerShdw>
                  </a:effectLst>
                  <a:latin typeface="黑体" pitchFamily="49" charset="-122"/>
                  <a:ea typeface="黑体" pitchFamily="49" charset="-122"/>
                </a:rPr>
                <a:t>凤凰网</a:t>
              </a:r>
            </a:p>
          </p:txBody>
        </p:sp>
      </p:grpSp>
      <p:grpSp>
        <p:nvGrpSpPr>
          <p:cNvPr id="92" name="组合 91"/>
          <p:cNvGrpSpPr/>
          <p:nvPr/>
        </p:nvGrpSpPr>
        <p:grpSpPr>
          <a:xfrm>
            <a:off x="1425233" y="1826624"/>
            <a:ext cx="8436099" cy="3710880"/>
            <a:chOff x="251520" y="2454424"/>
            <a:chExt cx="8436099" cy="3710880"/>
          </a:xfrm>
        </p:grpSpPr>
        <p:sp>
          <p:nvSpPr>
            <p:cNvPr id="93" name="矩形 92"/>
            <p:cNvSpPr>
              <a:spLocks noChangeArrowheads="1"/>
            </p:cNvSpPr>
            <p:nvPr/>
          </p:nvSpPr>
          <p:spPr bwMode="auto">
            <a:xfrm>
              <a:off x="7092280" y="4114400"/>
              <a:ext cx="1447314" cy="466728"/>
            </a:xfrm>
            <a:prstGeom prst="rect">
              <a:avLst/>
            </a:prstGeom>
            <a:solidFill>
              <a:srgbClr val="F2F2F2"/>
            </a:solidFill>
            <a:ln>
              <a:noFill/>
            </a:ln>
            <a:effectLst>
              <a:outerShdw blurRad="50800" dist="38100" dir="5400000" algn="t" rotWithShape="0">
                <a:prstClr val="black">
                  <a:alpha val="40000"/>
                </a:prstClr>
              </a:outerShdw>
              <a:reflection blurRad="6350" stA="50000" endA="300" endPos="55000" dir="5400000" sy="-100000" algn="bl" rotWithShape="0"/>
            </a:effectLs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913416" eaLnBrk="1" fontAlgn="auto" hangingPunct="1">
                <a:lnSpc>
                  <a:spcPct val="150000"/>
                </a:lnSpc>
                <a:spcBef>
                  <a:spcPts val="0"/>
                </a:spcBef>
                <a:spcAft>
                  <a:spcPts val="0"/>
                </a:spcAft>
                <a:defRPr/>
              </a:pPr>
              <a:r>
                <a:rPr lang="zh-CN" altLang="en-US" b="1" dirty="0">
                  <a:latin typeface="宋体" panose="02010600030101010101" pitchFamily="2" charset="-122"/>
                  <a:ea typeface="宋体" panose="02010600030101010101" pitchFamily="2" charset="-122"/>
                </a:rPr>
                <a:t>专 访</a:t>
              </a:r>
              <a:endParaRPr lang="en-US" altLang="zh-CN" b="1" dirty="0">
                <a:latin typeface="宋体" panose="02010600030101010101" pitchFamily="2" charset="-122"/>
                <a:ea typeface="宋体" panose="02010600030101010101" pitchFamily="2" charset="-122"/>
              </a:endParaRPr>
            </a:p>
          </p:txBody>
        </p:sp>
        <p:sp>
          <p:nvSpPr>
            <p:cNvPr id="94" name="矩形 93"/>
            <p:cNvSpPr>
              <a:spLocks noChangeArrowheads="1"/>
            </p:cNvSpPr>
            <p:nvPr/>
          </p:nvSpPr>
          <p:spPr bwMode="auto">
            <a:xfrm>
              <a:off x="6361036" y="2454424"/>
              <a:ext cx="2315419" cy="792684"/>
            </a:xfrm>
            <a:prstGeom prst="rect">
              <a:avLst/>
            </a:prstGeom>
            <a:solidFill>
              <a:srgbClr val="F2F2F2"/>
            </a:solidFill>
            <a:ln>
              <a:noFill/>
            </a:ln>
            <a:effectLst>
              <a:outerShdw blurRad="50800" dist="38100" dir="5400000" algn="t" rotWithShape="0">
                <a:prstClr val="black">
                  <a:alpha val="40000"/>
                </a:prstClr>
              </a:outerShdw>
              <a:reflection blurRad="6350" stA="50000" endA="300" endPos="55000" dir="5400000" sy="-100000" algn="bl" rotWithShape="0"/>
            </a:effectLs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913416" eaLnBrk="1" fontAlgn="auto" hangingPunct="1">
                <a:lnSpc>
                  <a:spcPts val="2300"/>
                </a:lnSpc>
                <a:spcBef>
                  <a:spcPts val="0"/>
                </a:spcBef>
                <a:spcAft>
                  <a:spcPts val="0"/>
                </a:spcAft>
                <a:defRPr/>
              </a:pPr>
              <a:r>
                <a:rPr lang="zh-CN" altLang="en-US" b="1" dirty="0">
                  <a:latin typeface="楷体_GB2312" pitchFamily="49" charset="-122"/>
                  <a:ea typeface="楷体_GB2312" pitchFamily="49" charset="-122"/>
                </a:rPr>
                <a:t>  以生为本重素养提升，</a:t>
              </a:r>
              <a:endParaRPr lang="en-US" altLang="zh-CN" b="1" dirty="0">
                <a:latin typeface="楷体_GB2312" pitchFamily="49" charset="-122"/>
                <a:ea typeface="楷体_GB2312" pitchFamily="49" charset="-122"/>
              </a:endParaRPr>
            </a:p>
            <a:p>
              <a:pPr algn="ctr" defTabSz="913416" eaLnBrk="1" fontAlgn="auto" hangingPunct="1">
                <a:lnSpc>
                  <a:spcPts val="2300"/>
                </a:lnSpc>
                <a:spcBef>
                  <a:spcPts val="0"/>
                </a:spcBef>
                <a:spcAft>
                  <a:spcPts val="0"/>
                </a:spcAft>
                <a:defRPr/>
              </a:pPr>
              <a:r>
                <a:rPr lang="zh-CN" altLang="en-US" b="1" dirty="0">
                  <a:latin typeface="楷体_GB2312" pitchFamily="49" charset="-122"/>
                  <a:ea typeface="楷体_GB2312" pitchFamily="49" charset="-122"/>
                </a:rPr>
                <a:t>科学培养促终身发展</a:t>
              </a:r>
            </a:p>
          </p:txBody>
        </p:sp>
        <p:sp>
          <p:nvSpPr>
            <p:cNvPr id="95" name="矩形 94"/>
            <p:cNvSpPr>
              <a:spLocks noChangeArrowheads="1"/>
            </p:cNvSpPr>
            <p:nvPr/>
          </p:nvSpPr>
          <p:spPr bwMode="auto">
            <a:xfrm>
              <a:off x="6372200" y="5300612"/>
              <a:ext cx="2315419" cy="792684"/>
            </a:xfrm>
            <a:prstGeom prst="rect">
              <a:avLst/>
            </a:prstGeom>
            <a:solidFill>
              <a:srgbClr val="F2F2F2"/>
            </a:solidFill>
            <a:ln>
              <a:noFill/>
            </a:ln>
            <a:effectLst>
              <a:outerShdw blurRad="50800" dist="38100" dir="5400000" algn="t" rotWithShape="0">
                <a:prstClr val="black">
                  <a:alpha val="40000"/>
                </a:prstClr>
              </a:outerShdw>
              <a:reflection blurRad="6350" stA="50000" endA="300" endPos="55000" dir="5400000" sy="-100000" algn="bl" rotWithShape="0"/>
            </a:effectLs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913416" eaLnBrk="1" fontAlgn="auto" hangingPunct="1">
                <a:lnSpc>
                  <a:spcPts val="2300"/>
                </a:lnSpc>
                <a:spcBef>
                  <a:spcPts val="0"/>
                </a:spcBef>
                <a:spcAft>
                  <a:spcPts val="0"/>
                </a:spcAft>
                <a:defRPr/>
              </a:pPr>
              <a:r>
                <a:rPr lang="zh-CN" altLang="en-US" b="1" dirty="0">
                  <a:latin typeface="楷体_GB2312" pitchFamily="49" charset="-122"/>
                  <a:ea typeface="楷体_GB2312" pitchFamily="49" charset="-122"/>
                </a:rPr>
                <a:t>  以生为本重素养提升，</a:t>
              </a:r>
              <a:endParaRPr lang="en-US" altLang="zh-CN" b="1" dirty="0">
                <a:latin typeface="楷体_GB2312" pitchFamily="49" charset="-122"/>
                <a:ea typeface="楷体_GB2312" pitchFamily="49" charset="-122"/>
              </a:endParaRPr>
            </a:p>
            <a:p>
              <a:pPr algn="ctr" defTabSz="913416" eaLnBrk="1" fontAlgn="auto" hangingPunct="1">
                <a:lnSpc>
                  <a:spcPts val="2300"/>
                </a:lnSpc>
                <a:spcBef>
                  <a:spcPts val="0"/>
                </a:spcBef>
                <a:spcAft>
                  <a:spcPts val="0"/>
                </a:spcAft>
                <a:defRPr/>
              </a:pPr>
              <a:r>
                <a:rPr lang="zh-CN" altLang="en-US" b="1" dirty="0">
                  <a:latin typeface="楷体_GB2312" pitchFamily="49" charset="-122"/>
                  <a:ea typeface="楷体_GB2312" pitchFamily="49" charset="-122"/>
                </a:rPr>
                <a:t>科学培养促终身发展</a:t>
              </a:r>
            </a:p>
          </p:txBody>
        </p:sp>
        <p:sp>
          <p:nvSpPr>
            <p:cNvPr id="96" name="矩形 95"/>
            <p:cNvSpPr>
              <a:spLocks noChangeArrowheads="1"/>
            </p:cNvSpPr>
            <p:nvPr/>
          </p:nvSpPr>
          <p:spPr bwMode="auto">
            <a:xfrm>
              <a:off x="960437" y="2606824"/>
              <a:ext cx="2315419" cy="792684"/>
            </a:xfrm>
            <a:prstGeom prst="rect">
              <a:avLst/>
            </a:prstGeom>
            <a:solidFill>
              <a:srgbClr val="F2F2F2"/>
            </a:solidFill>
            <a:ln>
              <a:noFill/>
            </a:ln>
            <a:effectLst>
              <a:outerShdw blurRad="50800" dist="38100" dir="5400000" algn="t" rotWithShape="0">
                <a:prstClr val="black">
                  <a:alpha val="40000"/>
                </a:prstClr>
              </a:outerShdw>
              <a:reflection blurRad="6350" stA="50000" endA="300" endPos="55000" dir="5400000" sy="-100000" algn="bl" rotWithShape="0"/>
            </a:effectLs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913416">
                <a:lnSpc>
                  <a:spcPts val="2500"/>
                </a:lnSpc>
                <a:defRPr/>
              </a:pPr>
              <a:r>
                <a:rPr lang="zh-CN" altLang="en-US" b="1" dirty="0">
                  <a:latin typeface="楷体_GB2312" pitchFamily="49" charset="-122"/>
                  <a:ea typeface="楷体_GB2312" pitchFamily="49" charset="-122"/>
                </a:rPr>
                <a:t>培育职业素养是</a:t>
              </a:r>
              <a:endParaRPr lang="en-US" altLang="zh-CN" b="1" dirty="0">
                <a:latin typeface="楷体_GB2312" pitchFamily="49" charset="-122"/>
                <a:ea typeface="楷体_GB2312" pitchFamily="49" charset="-122"/>
              </a:endParaRPr>
            </a:p>
            <a:p>
              <a:pPr algn="ctr" defTabSz="913416">
                <a:lnSpc>
                  <a:spcPts val="2500"/>
                </a:lnSpc>
                <a:defRPr/>
              </a:pPr>
              <a:r>
                <a:rPr lang="zh-CN" altLang="en-US" b="1" dirty="0">
                  <a:latin typeface="楷体_GB2312" pitchFamily="49" charset="-122"/>
                  <a:ea typeface="楷体_GB2312" pitchFamily="49" charset="-122"/>
                </a:rPr>
                <a:t>高职教育第一要务</a:t>
              </a:r>
            </a:p>
          </p:txBody>
        </p:sp>
        <p:sp>
          <p:nvSpPr>
            <p:cNvPr id="97" name="矩形 96"/>
            <p:cNvSpPr>
              <a:spLocks noChangeArrowheads="1"/>
            </p:cNvSpPr>
            <p:nvPr/>
          </p:nvSpPr>
          <p:spPr bwMode="auto">
            <a:xfrm>
              <a:off x="251520" y="3932460"/>
              <a:ext cx="2315419" cy="792684"/>
            </a:xfrm>
            <a:prstGeom prst="rect">
              <a:avLst/>
            </a:prstGeom>
            <a:solidFill>
              <a:srgbClr val="F2F2F2"/>
            </a:solidFill>
            <a:ln>
              <a:noFill/>
            </a:ln>
            <a:effectLst>
              <a:outerShdw blurRad="50800" dist="38100" dir="5400000" algn="t" rotWithShape="0">
                <a:prstClr val="black">
                  <a:alpha val="40000"/>
                </a:prstClr>
              </a:outerShdw>
              <a:reflection blurRad="6350" stA="50000" endA="300" endPos="55000" dir="5400000" sy="-100000" algn="bl" rotWithShape="0"/>
            </a:effectLs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913416">
                <a:lnSpc>
                  <a:spcPts val="2500"/>
                </a:lnSpc>
                <a:defRPr/>
              </a:pPr>
              <a:r>
                <a:rPr lang="zh-CN" altLang="en-US" b="1" dirty="0">
                  <a:latin typeface="楷体_GB2312" pitchFamily="49" charset="-122"/>
                  <a:ea typeface="楷体_GB2312" pitchFamily="49" charset="-122"/>
                </a:rPr>
                <a:t>从课程到工程，为生</a:t>
              </a:r>
              <a:endParaRPr lang="en-US" altLang="zh-CN" b="1" dirty="0">
                <a:latin typeface="楷体_GB2312" pitchFamily="49" charset="-122"/>
                <a:ea typeface="楷体_GB2312" pitchFamily="49" charset="-122"/>
              </a:endParaRPr>
            </a:p>
            <a:p>
              <a:pPr algn="ctr" defTabSz="913416">
                <a:lnSpc>
                  <a:spcPts val="2500"/>
                </a:lnSpc>
                <a:defRPr/>
              </a:pPr>
              <a:r>
                <a:rPr lang="zh-CN" altLang="en-US" b="1" dirty="0">
                  <a:latin typeface="楷体_GB2312" pitchFamily="49" charset="-122"/>
                  <a:ea typeface="楷体_GB2312" pitchFamily="49" charset="-122"/>
                </a:rPr>
                <a:t>涯发展注入</a:t>
              </a:r>
              <a:r>
                <a:rPr lang="en-US" altLang="zh-CN" b="1" dirty="0">
                  <a:latin typeface="楷体_GB2312" pitchFamily="49" charset="-122"/>
                  <a:ea typeface="楷体_GB2312" pitchFamily="49" charset="-122"/>
                </a:rPr>
                <a:t>“</a:t>
              </a:r>
              <a:r>
                <a:rPr lang="zh-CN" altLang="en-US" b="1" dirty="0">
                  <a:latin typeface="楷体_GB2312" pitchFamily="49" charset="-122"/>
                  <a:ea typeface="楷体_GB2312" pitchFamily="49" charset="-122"/>
                </a:rPr>
                <a:t>原动力</a:t>
              </a:r>
              <a:r>
                <a:rPr lang="en-US" altLang="zh-CN" b="1" dirty="0">
                  <a:latin typeface="楷体_GB2312" pitchFamily="49" charset="-122"/>
                  <a:ea typeface="楷体_GB2312" pitchFamily="49" charset="-122"/>
                </a:rPr>
                <a:t>”</a:t>
              </a:r>
              <a:endParaRPr lang="zh-CN" altLang="en-US" b="1" dirty="0">
                <a:latin typeface="楷体_GB2312" pitchFamily="49" charset="-122"/>
                <a:ea typeface="楷体_GB2312" pitchFamily="49" charset="-122"/>
              </a:endParaRPr>
            </a:p>
          </p:txBody>
        </p:sp>
        <p:sp>
          <p:nvSpPr>
            <p:cNvPr id="98" name="矩形 97"/>
            <p:cNvSpPr>
              <a:spLocks noChangeArrowheads="1"/>
            </p:cNvSpPr>
            <p:nvPr/>
          </p:nvSpPr>
          <p:spPr bwMode="auto">
            <a:xfrm>
              <a:off x="1032445" y="5372620"/>
              <a:ext cx="2315419" cy="792684"/>
            </a:xfrm>
            <a:prstGeom prst="rect">
              <a:avLst/>
            </a:prstGeom>
            <a:solidFill>
              <a:srgbClr val="F2F2F2"/>
            </a:solidFill>
            <a:ln>
              <a:noFill/>
            </a:ln>
            <a:effectLst>
              <a:outerShdw blurRad="50800" dist="38100" dir="5400000" algn="t" rotWithShape="0">
                <a:prstClr val="black">
                  <a:alpha val="40000"/>
                </a:prstClr>
              </a:outerShdw>
              <a:reflection blurRad="6350" stA="50000" endA="300" endPos="55000" dir="5400000" sy="-100000" algn="bl" rotWithShape="0"/>
            </a:effectLst>
            <a:extLst/>
          </p:spPr>
          <p:txBody>
            <a:bodyPr wrap="none" lIns="91356" tIns="45678" rIns="91356" bIns="45678" anchor="ctr"/>
            <a:lstStyle>
              <a:defPPr>
                <a:defRPr lang="zh-CN"/>
              </a:defPPr>
              <a:lvl1pPr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40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12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68425"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4038" indent="1588" algn="l" defTabSz="911225"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913416">
                <a:lnSpc>
                  <a:spcPts val="2500"/>
                </a:lnSpc>
                <a:defRPr/>
              </a:pPr>
              <a:r>
                <a:rPr lang="zh-CN" altLang="en-US" b="1" dirty="0">
                  <a:latin typeface="楷体_GB2312" pitchFamily="49" charset="-122"/>
                  <a:ea typeface="楷体_GB2312" pitchFamily="49" charset="-122"/>
                </a:rPr>
                <a:t>职业素养教育</a:t>
              </a:r>
              <a:endParaRPr lang="en-US" altLang="zh-CN" b="1" dirty="0">
                <a:latin typeface="楷体_GB2312" pitchFamily="49" charset="-122"/>
                <a:ea typeface="楷体_GB2312" pitchFamily="49" charset="-122"/>
              </a:endParaRPr>
            </a:p>
            <a:p>
              <a:pPr algn="ctr" defTabSz="913416">
                <a:lnSpc>
                  <a:spcPts val="2500"/>
                </a:lnSpc>
                <a:defRPr/>
              </a:pPr>
              <a:r>
                <a:rPr lang="zh-CN" altLang="en-US" b="1" dirty="0">
                  <a:latin typeface="楷体_GB2312" pitchFamily="49" charset="-122"/>
                  <a:ea typeface="楷体_GB2312" pitchFamily="49" charset="-122"/>
                </a:rPr>
                <a:t>不是空中楼阁</a:t>
              </a:r>
              <a:endParaRPr lang="en-US" altLang="zh-CN" b="1" dirty="0">
                <a:latin typeface="楷体_GB2312" pitchFamily="49" charset="-122"/>
                <a:ea typeface="楷体_GB2312" pitchFamily="49" charset="-122"/>
              </a:endParaRPr>
            </a:p>
          </p:txBody>
        </p:sp>
      </p:grpSp>
      <p:sp>
        <p:nvSpPr>
          <p:cNvPr id="99" name="灯片编号占位符 98"/>
          <p:cNvSpPr>
            <a:spLocks noGrp="1"/>
          </p:cNvSpPr>
          <p:nvPr>
            <p:ph type="sldNum" sz="quarter" idx="12"/>
          </p:nvPr>
        </p:nvSpPr>
        <p:spPr/>
        <p:txBody>
          <a:bodyPr/>
          <a:lstStyle/>
          <a:p>
            <a:fld id="{ED7A2945-2B0C-4FBA-B4E9-5BBD8269FC9E}" type="slidenum">
              <a:rPr lang="zh-CN" altLang="en-US" smtClean="0"/>
              <a:pPr/>
              <a:t>36</a:t>
            </a:fld>
            <a:endParaRPr lang="zh-CN" altLang="en-US"/>
          </a:p>
        </p:txBody>
      </p:sp>
    </p:spTree>
    <p:extLst>
      <p:ext uri="{BB962C8B-B14F-4D97-AF65-F5344CB8AC3E}">
        <p14:creationId xmlns:p14="http://schemas.microsoft.com/office/powerpoint/2010/main" xmlns="" val="6119449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pic>
        <p:nvPicPr>
          <p:cNvPr id="36" name="图片 35"/>
          <p:cNvPicPr/>
          <p:nvPr/>
        </p:nvPicPr>
        <p:blipFill>
          <a:blip r:embed="rId2" cstate="print"/>
          <a:stretch>
            <a:fillRect/>
          </a:stretch>
        </p:blipFill>
        <p:spPr>
          <a:xfrm>
            <a:off x="133353" y="2347998"/>
            <a:ext cx="4966151" cy="2509752"/>
          </a:xfrm>
          <a:prstGeom prst="rect">
            <a:avLst/>
          </a:prstGeom>
        </p:spPr>
      </p:pic>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533480" y="866093"/>
            <a:ext cx="1947953" cy="523214"/>
          </a:xfrm>
          <a:prstGeom prst="rect">
            <a:avLst/>
          </a:prstGeom>
        </p:spPr>
        <p:txBody>
          <a:bodyPr wrap="none" lIns="91432" tIns="45717" rIns="91432" bIns="45717">
            <a:spAutoFit/>
          </a:bodyPr>
          <a:lstStyle/>
          <a:p>
            <a:pPr marL="285727" indent="-285727" algn="just">
              <a:buFont typeface="Wingdings" panose="05000000000000000000" pitchFamily="2" charset="2"/>
              <a:buChar char="p"/>
            </a:pP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目前探索</a:t>
            </a:r>
            <a:endParaRPr lang="zh-CN" altLang="zh-CN" sz="2800" b="1" dirty="0">
              <a:solidFill>
                <a:srgbClr val="C00000"/>
              </a:solidFill>
              <a:latin typeface="黑体" panose="02010609060101010101" pitchFamily="49" charset="-122"/>
              <a:ea typeface="黑体" panose="02010609060101010101" pitchFamily="49" charset="-122"/>
            </a:endParaRPr>
          </a:p>
        </p:txBody>
      </p:sp>
      <p:sp>
        <p:nvSpPr>
          <p:cNvPr id="3" name="矩形 2"/>
          <p:cNvSpPr/>
          <p:nvPr/>
        </p:nvSpPr>
        <p:spPr>
          <a:xfrm>
            <a:off x="244007" y="1409213"/>
            <a:ext cx="11479420" cy="892546"/>
          </a:xfrm>
          <a:prstGeom prst="rect">
            <a:avLst/>
          </a:prstGeom>
        </p:spPr>
        <p:txBody>
          <a:bodyPr wrap="square" lIns="91432" tIns="45717" rIns="91432" bIns="45717">
            <a:spAutoFit/>
          </a:bodyPr>
          <a:lstStyle/>
          <a:p>
            <a:pPr marL="723842" indent="266678" algn="just"/>
            <a:r>
              <a:rPr lang="en-US" altLang="zh-CN" sz="2600" b="1" kern="100" dirty="0">
                <a:solidFill>
                  <a:srgbClr val="C00000"/>
                </a:solidFill>
                <a:latin typeface="楷体" panose="02010609060101010101" pitchFamily="49" charset="-122"/>
                <a:ea typeface="楷体" panose="02010609060101010101" pitchFamily="49" charset="-122"/>
                <a:cs typeface="Times New Roman" panose="02020603050405020304" pitchFamily="18" charset="0"/>
              </a:rPr>
              <a:t>    </a:t>
            </a:r>
            <a:r>
              <a:rPr lang="zh-CN" altLang="zh-CN" sz="2600" b="1" kern="100" dirty="0">
                <a:solidFill>
                  <a:srgbClr val="C00000"/>
                </a:solidFill>
                <a:latin typeface="楷体" panose="02010609060101010101" pitchFamily="49" charset="-122"/>
                <a:ea typeface="楷体" panose="02010609060101010101" pitchFamily="49" charset="-122"/>
                <a:cs typeface="Times New Roman" panose="02020603050405020304" pitchFamily="18" charset="0"/>
              </a:rPr>
              <a:t>一是党政同心，抓顶层设计。</a:t>
            </a:r>
            <a:r>
              <a:rPr lang="zh-CN" altLang="zh-CN" sz="2600" kern="100" dirty="0">
                <a:latin typeface="楷体" panose="02010609060101010101" pitchFamily="49" charset="-122"/>
                <a:ea typeface="楷体" panose="02010609060101010101" pitchFamily="49" charset="-122"/>
                <a:cs typeface="Times New Roman" panose="02020603050405020304" pitchFamily="18" charset="0"/>
              </a:rPr>
              <a:t>高校党委要强化政治责任和领导责任，把“课程思政”建设纳入重要议程，全校“一盘棋”谋划。</a:t>
            </a:r>
          </a:p>
        </p:txBody>
      </p:sp>
      <p:sp>
        <p:nvSpPr>
          <p:cNvPr id="23" name="右箭头 22"/>
          <p:cNvSpPr/>
          <p:nvPr/>
        </p:nvSpPr>
        <p:spPr>
          <a:xfrm>
            <a:off x="5529266" y="2463704"/>
            <a:ext cx="616604" cy="1968692"/>
          </a:xfrm>
          <a:prstGeom prst="rightArrow">
            <a:avLst/>
          </a:prstGeom>
        </p:spPr>
        <p:style>
          <a:lnRef idx="2">
            <a:schemeClr val="accent2"/>
          </a:lnRef>
          <a:fillRef idx="1">
            <a:schemeClr val="lt1"/>
          </a:fillRef>
          <a:effectRef idx="0">
            <a:schemeClr val="accent2"/>
          </a:effectRef>
          <a:fontRef idx="minor">
            <a:schemeClr val="dk1"/>
          </a:fontRef>
        </p:style>
        <p:txBody>
          <a:bodyPr lIns="91432" tIns="45717" rIns="91432" bIns="45717" rtlCol="0" anchor="ctr"/>
          <a:lstStyle/>
          <a:p>
            <a:pPr algn="ctr"/>
            <a:endParaRPr lang="zh-CN" altLang="en-US"/>
          </a:p>
        </p:txBody>
      </p:sp>
      <p:sp>
        <p:nvSpPr>
          <p:cNvPr id="25" name="圆角矩形 24"/>
          <p:cNvSpPr/>
          <p:nvPr/>
        </p:nvSpPr>
        <p:spPr>
          <a:xfrm>
            <a:off x="4515883" y="2951608"/>
            <a:ext cx="1327284" cy="100311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lIns="91432" tIns="45717" rIns="91432" bIns="45717" rtlCol="0" anchor="ctr"/>
          <a:lstStyle/>
          <a:p>
            <a:pPr algn="ctr"/>
            <a:endParaRPr lang="zh-CN" altLang="en-US"/>
          </a:p>
        </p:txBody>
      </p:sp>
      <p:sp>
        <p:nvSpPr>
          <p:cNvPr id="26" name="文本框 25"/>
          <p:cNvSpPr txBox="1"/>
          <p:nvPr/>
        </p:nvSpPr>
        <p:spPr>
          <a:xfrm>
            <a:off x="4675786" y="2903845"/>
            <a:ext cx="1310185" cy="1077212"/>
          </a:xfrm>
          <a:prstGeom prst="rect">
            <a:avLst/>
          </a:prstGeom>
          <a:noFill/>
        </p:spPr>
        <p:txBody>
          <a:bodyPr wrap="square" lIns="91432" tIns="45717" rIns="91432" bIns="45717" rtlCol="0">
            <a:spAutoFit/>
          </a:bodyPr>
          <a:lstStyle/>
          <a:p>
            <a:r>
              <a:rPr lang="zh-CN" altLang="en-US" sz="32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出台文件</a:t>
            </a:r>
          </a:p>
        </p:txBody>
      </p:sp>
      <p:sp>
        <p:nvSpPr>
          <p:cNvPr id="27" name="右箭头 26"/>
          <p:cNvSpPr/>
          <p:nvPr/>
        </p:nvSpPr>
        <p:spPr>
          <a:xfrm>
            <a:off x="7360339" y="2465974"/>
            <a:ext cx="616604" cy="1968692"/>
          </a:xfrm>
          <a:prstGeom prst="rightArrow">
            <a:avLst/>
          </a:prstGeom>
        </p:spPr>
        <p:style>
          <a:lnRef idx="2">
            <a:schemeClr val="accent5"/>
          </a:lnRef>
          <a:fillRef idx="1">
            <a:schemeClr val="lt1"/>
          </a:fillRef>
          <a:effectRef idx="0">
            <a:schemeClr val="accent5"/>
          </a:effectRef>
          <a:fontRef idx="minor">
            <a:schemeClr val="dk1"/>
          </a:fontRef>
        </p:style>
        <p:txBody>
          <a:bodyPr lIns="91432" tIns="45717" rIns="91432" bIns="45717" rtlCol="0" anchor="ctr"/>
          <a:lstStyle/>
          <a:p>
            <a:pPr algn="ctr"/>
            <a:endParaRPr lang="zh-CN" altLang="en-US"/>
          </a:p>
        </p:txBody>
      </p:sp>
      <p:sp>
        <p:nvSpPr>
          <p:cNvPr id="28" name="圆角矩形 27"/>
          <p:cNvSpPr/>
          <p:nvPr/>
        </p:nvSpPr>
        <p:spPr>
          <a:xfrm>
            <a:off x="6346958" y="2953881"/>
            <a:ext cx="1327284" cy="1003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sp>
        <p:nvSpPr>
          <p:cNvPr id="29" name="文本框 28"/>
          <p:cNvSpPr txBox="1"/>
          <p:nvPr/>
        </p:nvSpPr>
        <p:spPr>
          <a:xfrm>
            <a:off x="6506858" y="2906117"/>
            <a:ext cx="1310185" cy="1077212"/>
          </a:xfrm>
          <a:prstGeom prst="rect">
            <a:avLst/>
          </a:prstGeom>
          <a:noFill/>
        </p:spPr>
        <p:txBody>
          <a:bodyPr wrap="square" lIns="91432" tIns="45717" rIns="91432" bIns="45717" rtlCol="0">
            <a:spAutoFit/>
          </a:bodyPr>
          <a:lstStyle/>
          <a:p>
            <a:r>
              <a:rPr lang="zh-CN" altLang="en-US" sz="32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组建机构</a:t>
            </a:r>
          </a:p>
        </p:txBody>
      </p:sp>
      <p:sp>
        <p:nvSpPr>
          <p:cNvPr id="30" name="右箭头 29"/>
          <p:cNvSpPr/>
          <p:nvPr/>
        </p:nvSpPr>
        <p:spPr>
          <a:xfrm>
            <a:off x="9177767" y="2481896"/>
            <a:ext cx="616604" cy="1968692"/>
          </a:xfrm>
          <a:prstGeom prst="rightArrow">
            <a:avLst/>
          </a:prstGeom>
        </p:spPr>
        <p:style>
          <a:lnRef idx="2">
            <a:schemeClr val="accent6"/>
          </a:lnRef>
          <a:fillRef idx="1">
            <a:schemeClr val="lt1"/>
          </a:fillRef>
          <a:effectRef idx="0">
            <a:schemeClr val="accent6"/>
          </a:effectRef>
          <a:fontRef idx="minor">
            <a:schemeClr val="dk1"/>
          </a:fontRef>
        </p:style>
        <p:txBody>
          <a:bodyPr lIns="91432" tIns="45717" rIns="91432" bIns="45717" rtlCol="0" anchor="ctr"/>
          <a:lstStyle/>
          <a:p>
            <a:pPr algn="ctr"/>
            <a:endParaRPr lang="zh-CN" altLang="en-US"/>
          </a:p>
        </p:txBody>
      </p:sp>
      <p:sp>
        <p:nvSpPr>
          <p:cNvPr id="31" name="圆角矩形 30"/>
          <p:cNvSpPr/>
          <p:nvPr/>
        </p:nvSpPr>
        <p:spPr>
          <a:xfrm>
            <a:off x="8164386" y="2969800"/>
            <a:ext cx="1327284" cy="1003112"/>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lIns="91432" tIns="45717" rIns="91432" bIns="45717" rtlCol="0" anchor="ctr"/>
          <a:lstStyle/>
          <a:p>
            <a:pPr algn="ctr"/>
            <a:endParaRPr lang="zh-CN" altLang="en-US"/>
          </a:p>
        </p:txBody>
      </p:sp>
      <p:sp>
        <p:nvSpPr>
          <p:cNvPr id="32" name="文本框 31"/>
          <p:cNvSpPr txBox="1"/>
          <p:nvPr/>
        </p:nvSpPr>
        <p:spPr>
          <a:xfrm>
            <a:off x="8324286" y="2922037"/>
            <a:ext cx="1310185" cy="1077212"/>
          </a:xfrm>
          <a:prstGeom prst="rect">
            <a:avLst/>
          </a:prstGeom>
          <a:noFill/>
        </p:spPr>
        <p:txBody>
          <a:bodyPr wrap="square" lIns="91432" tIns="45717" rIns="91432" bIns="45717" rtlCol="0">
            <a:spAutoFit/>
          </a:bodyPr>
          <a:lstStyle/>
          <a:p>
            <a:r>
              <a:rPr lang="zh-CN" altLang="en-US" sz="32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遴选试点</a:t>
            </a:r>
          </a:p>
        </p:txBody>
      </p:sp>
      <p:sp>
        <p:nvSpPr>
          <p:cNvPr id="33" name="右箭头 32"/>
          <p:cNvSpPr/>
          <p:nvPr/>
        </p:nvSpPr>
        <p:spPr>
          <a:xfrm>
            <a:off x="11085939" y="2497815"/>
            <a:ext cx="616604" cy="1968692"/>
          </a:xfrm>
          <a:prstGeom prst="rightArrow">
            <a:avLst/>
          </a:prstGeom>
          <a:ln>
            <a:solidFill>
              <a:srgbClr val="7030A0"/>
            </a:solidFill>
          </a:ln>
        </p:spPr>
        <p:style>
          <a:lnRef idx="2">
            <a:schemeClr val="accent6"/>
          </a:lnRef>
          <a:fillRef idx="1">
            <a:schemeClr val="lt1"/>
          </a:fillRef>
          <a:effectRef idx="0">
            <a:schemeClr val="accent6"/>
          </a:effectRef>
          <a:fontRef idx="minor">
            <a:schemeClr val="dk1"/>
          </a:fontRef>
        </p:style>
        <p:txBody>
          <a:bodyPr lIns="91432" tIns="45717" rIns="91432" bIns="45717" rtlCol="0" anchor="ctr"/>
          <a:lstStyle/>
          <a:p>
            <a:pPr algn="ctr"/>
            <a:endParaRPr lang="zh-CN" altLang="en-US"/>
          </a:p>
        </p:txBody>
      </p:sp>
      <p:sp>
        <p:nvSpPr>
          <p:cNvPr id="34" name="圆角矩形 33"/>
          <p:cNvSpPr/>
          <p:nvPr/>
        </p:nvSpPr>
        <p:spPr>
          <a:xfrm>
            <a:off x="10072559" y="2985722"/>
            <a:ext cx="1327284" cy="1003112"/>
          </a:xfrm>
          <a:prstGeom prst="roundRect">
            <a:avLst/>
          </a:prstGeom>
          <a:solidFill>
            <a:srgbClr val="7030A0"/>
          </a:solidFill>
        </p:spPr>
        <p:style>
          <a:lnRef idx="2">
            <a:schemeClr val="accent6">
              <a:shade val="50000"/>
            </a:schemeClr>
          </a:lnRef>
          <a:fillRef idx="1">
            <a:schemeClr val="accent6"/>
          </a:fillRef>
          <a:effectRef idx="0">
            <a:schemeClr val="accent6"/>
          </a:effectRef>
          <a:fontRef idx="minor">
            <a:schemeClr val="lt1"/>
          </a:fontRef>
        </p:style>
        <p:txBody>
          <a:bodyPr lIns="91432" tIns="45717" rIns="91432" bIns="45717" rtlCol="0" anchor="ctr"/>
          <a:lstStyle/>
          <a:p>
            <a:pPr algn="ctr"/>
            <a:endParaRPr lang="zh-CN" altLang="en-US"/>
          </a:p>
        </p:txBody>
      </p:sp>
      <p:sp>
        <p:nvSpPr>
          <p:cNvPr id="35" name="文本框 34"/>
          <p:cNvSpPr txBox="1"/>
          <p:nvPr/>
        </p:nvSpPr>
        <p:spPr>
          <a:xfrm>
            <a:off x="10232461" y="2937958"/>
            <a:ext cx="1310185" cy="1077212"/>
          </a:xfrm>
          <a:prstGeom prst="rect">
            <a:avLst/>
          </a:prstGeom>
          <a:noFill/>
        </p:spPr>
        <p:txBody>
          <a:bodyPr wrap="square" lIns="91432" tIns="45717" rIns="91432" bIns="45717" rtlCol="0">
            <a:spAutoFit/>
          </a:bodyPr>
          <a:lstStyle/>
          <a:p>
            <a:r>
              <a:rPr lang="zh-CN" altLang="en-US" sz="32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整体推进</a:t>
            </a:r>
          </a:p>
        </p:txBody>
      </p:sp>
      <p:sp>
        <p:nvSpPr>
          <p:cNvPr id="39" name="矩形 38"/>
          <p:cNvSpPr/>
          <p:nvPr/>
        </p:nvSpPr>
        <p:spPr>
          <a:xfrm>
            <a:off x="818961" y="5130285"/>
            <a:ext cx="2973875" cy="492436"/>
          </a:xfrm>
          <a:prstGeom prst="rect">
            <a:avLst/>
          </a:prstGeom>
        </p:spPr>
        <p:txBody>
          <a:bodyPr wrap="none" lIns="91432" tIns="45717" rIns="91432" bIns="45717">
            <a:spAutoFit/>
          </a:bodyPr>
          <a:lstStyle/>
          <a:p>
            <a:pPr marL="780988" indent="-285727" algn="just">
              <a:buClr>
                <a:srgbClr val="C00000"/>
              </a:buClr>
              <a:buFont typeface="Wingdings" panose="05000000000000000000" pitchFamily="2" charset="2"/>
              <a:buChar char="l"/>
            </a:pPr>
            <a:r>
              <a:rPr lang="zh-CN" altLang="zh-CN" sz="2600" kern="100" dirty="0">
                <a:latin typeface="楷体" panose="02010609060101010101" pitchFamily="49" charset="-122"/>
                <a:ea typeface="楷体" panose="02010609060101010101" pitchFamily="49" charset="-122"/>
                <a:cs typeface="Times New Roman" panose="02020603050405020304" pitchFamily="18" charset="0"/>
              </a:rPr>
              <a:t>学校要有氛围</a:t>
            </a:r>
          </a:p>
        </p:txBody>
      </p:sp>
      <p:sp>
        <p:nvSpPr>
          <p:cNvPr id="40" name="矩形 39"/>
          <p:cNvSpPr/>
          <p:nvPr/>
        </p:nvSpPr>
        <p:spPr>
          <a:xfrm>
            <a:off x="3200209" y="5130285"/>
            <a:ext cx="2973875" cy="492436"/>
          </a:xfrm>
          <a:prstGeom prst="rect">
            <a:avLst/>
          </a:prstGeom>
        </p:spPr>
        <p:txBody>
          <a:bodyPr wrap="none" lIns="91432" tIns="45717" rIns="91432" bIns="45717">
            <a:spAutoFit/>
          </a:bodyPr>
          <a:lstStyle/>
          <a:p>
            <a:pPr marL="780988" indent="-285727" algn="just">
              <a:buClr>
                <a:srgbClr val="C00000"/>
              </a:buClr>
              <a:buFont typeface="Wingdings" panose="05000000000000000000" pitchFamily="2" charset="2"/>
              <a:buChar char="l"/>
            </a:pPr>
            <a:r>
              <a:rPr lang="zh-CN" altLang="en-US" sz="2600" kern="100" dirty="0">
                <a:latin typeface="楷体" panose="02010609060101010101" pitchFamily="49" charset="-122"/>
                <a:ea typeface="楷体" panose="02010609060101010101" pitchFamily="49" charset="-122"/>
                <a:cs typeface="Times New Roman" panose="02020603050405020304" pitchFamily="18" charset="0"/>
              </a:rPr>
              <a:t>院部要有特色</a:t>
            </a:r>
            <a:endParaRPr lang="zh-CN" altLang="zh-CN" sz="2600" kern="100" dirty="0">
              <a:latin typeface="楷体" panose="02010609060101010101" pitchFamily="49" charset="-122"/>
              <a:ea typeface="楷体" panose="02010609060101010101" pitchFamily="49" charset="-122"/>
              <a:cs typeface="Times New Roman" panose="02020603050405020304" pitchFamily="18" charset="0"/>
            </a:endParaRPr>
          </a:p>
        </p:txBody>
      </p:sp>
      <p:sp>
        <p:nvSpPr>
          <p:cNvPr id="41" name="矩形 40"/>
          <p:cNvSpPr/>
          <p:nvPr/>
        </p:nvSpPr>
        <p:spPr>
          <a:xfrm>
            <a:off x="6134274" y="5130285"/>
            <a:ext cx="2531446" cy="492436"/>
          </a:xfrm>
          <a:prstGeom prst="rect">
            <a:avLst/>
          </a:prstGeom>
        </p:spPr>
        <p:txBody>
          <a:bodyPr wrap="none" lIns="91432" tIns="45717" rIns="91432" bIns="45717">
            <a:spAutoFit/>
          </a:bodyPr>
          <a:lstStyle/>
          <a:p>
            <a:pPr marL="342872" indent="-342872">
              <a:buClr>
                <a:srgbClr val="C00000"/>
              </a:buClr>
              <a:buFont typeface="Wingdings" panose="05000000000000000000" pitchFamily="2" charset="2"/>
              <a:buChar char="l"/>
            </a:pPr>
            <a:r>
              <a:rPr lang="zh-CN" altLang="zh-CN" sz="2600" dirty="0">
                <a:latin typeface="楷体" panose="02010609060101010101" pitchFamily="49" charset="-122"/>
                <a:ea typeface="楷体" panose="02010609060101010101" pitchFamily="49" charset="-122"/>
              </a:rPr>
              <a:t>专业要有特点</a:t>
            </a:r>
          </a:p>
        </p:txBody>
      </p:sp>
      <p:sp>
        <p:nvSpPr>
          <p:cNvPr id="42" name="矩形 41"/>
          <p:cNvSpPr/>
          <p:nvPr/>
        </p:nvSpPr>
        <p:spPr>
          <a:xfrm>
            <a:off x="8553623" y="5130285"/>
            <a:ext cx="2531446" cy="492436"/>
          </a:xfrm>
          <a:prstGeom prst="rect">
            <a:avLst/>
          </a:prstGeom>
        </p:spPr>
        <p:txBody>
          <a:bodyPr wrap="none" lIns="91432" tIns="45717" rIns="91432" bIns="45717">
            <a:spAutoFit/>
          </a:bodyPr>
          <a:lstStyle/>
          <a:p>
            <a:pPr marL="342872" indent="-342872">
              <a:buClr>
                <a:srgbClr val="C00000"/>
              </a:buClr>
              <a:buFont typeface="Wingdings" panose="05000000000000000000" pitchFamily="2" charset="2"/>
              <a:buChar char="l"/>
            </a:pPr>
            <a:r>
              <a:rPr lang="zh-CN" altLang="en-US" sz="2600" dirty="0">
                <a:latin typeface="楷体" panose="02010609060101010101" pitchFamily="49" charset="-122"/>
                <a:ea typeface="楷体" panose="02010609060101010101" pitchFamily="49" charset="-122"/>
              </a:rPr>
              <a:t>教师要有风格</a:t>
            </a:r>
            <a:endParaRPr lang="zh-CN" altLang="zh-CN" sz="2600" dirty="0">
              <a:latin typeface="楷体" panose="02010609060101010101" pitchFamily="49" charset="-122"/>
              <a:ea typeface="楷体" panose="02010609060101010101" pitchFamily="49" charset="-122"/>
            </a:endParaRPr>
          </a:p>
        </p:txBody>
      </p:sp>
      <p:sp>
        <p:nvSpPr>
          <p:cNvPr id="43" name="矩形 42"/>
          <p:cNvSpPr/>
          <p:nvPr/>
        </p:nvSpPr>
        <p:spPr>
          <a:xfrm>
            <a:off x="838012" y="5682735"/>
            <a:ext cx="2973875" cy="492436"/>
          </a:xfrm>
          <a:prstGeom prst="rect">
            <a:avLst/>
          </a:prstGeom>
        </p:spPr>
        <p:txBody>
          <a:bodyPr wrap="none" lIns="91432" tIns="45717" rIns="91432" bIns="45717">
            <a:spAutoFit/>
          </a:bodyPr>
          <a:lstStyle/>
          <a:p>
            <a:pPr marL="780988" indent="-285727" algn="just">
              <a:buClr>
                <a:srgbClr val="C00000"/>
              </a:buClr>
              <a:buFont typeface="Wingdings" panose="05000000000000000000" pitchFamily="2" charset="2"/>
              <a:buChar char="l"/>
            </a:pPr>
            <a:r>
              <a:rPr lang="zh-CN" altLang="en-US" sz="2600" kern="100" dirty="0">
                <a:latin typeface="楷体" panose="02010609060101010101" pitchFamily="49" charset="-122"/>
                <a:ea typeface="楷体" panose="02010609060101010101" pitchFamily="49" charset="-122"/>
                <a:cs typeface="Times New Roman" panose="02020603050405020304" pitchFamily="18" charset="0"/>
              </a:rPr>
              <a:t>成果要可转化</a:t>
            </a:r>
            <a:endParaRPr lang="zh-CN" altLang="zh-CN" sz="2600" kern="100" dirty="0">
              <a:latin typeface="楷体" panose="02010609060101010101" pitchFamily="49" charset="-122"/>
              <a:ea typeface="楷体" panose="02010609060101010101" pitchFamily="49" charset="-122"/>
              <a:cs typeface="Times New Roman" panose="02020603050405020304" pitchFamily="18" charset="0"/>
            </a:endParaRPr>
          </a:p>
        </p:txBody>
      </p:sp>
      <p:sp>
        <p:nvSpPr>
          <p:cNvPr id="44" name="矩形 43"/>
          <p:cNvSpPr/>
          <p:nvPr/>
        </p:nvSpPr>
        <p:spPr>
          <a:xfrm>
            <a:off x="3219261" y="5682735"/>
            <a:ext cx="2973875" cy="492436"/>
          </a:xfrm>
          <a:prstGeom prst="rect">
            <a:avLst/>
          </a:prstGeom>
        </p:spPr>
        <p:txBody>
          <a:bodyPr wrap="none" lIns="91432" tIns="45717" rIns="91432" bIns="45717">
            <a:spAutoFit/>
          </a:bodyPr>
          <a:lstStyle/>
          <a:p>
            <a:pPr marL="780988" indent="-285727" algn="just">
              <a:buClr>
                <a:srgbClr val="C00000"/>
              </a:buClr>
              <a:buFont typeface="Wingdings" panose="05000000000000000000" pitchFamily="2" charset="2"/>
              <a:buChar char="l"/>
            </a:pPr>
            <a:r>
              <a:rPr lang="zh-CN" altLang="en-US" sz="2600" kern="100" dirty="0">
                <a:latin typeface="楷体" panose="02010609060101010101" pitchFamily="49" charset="-122"/>
                <a:ea typeface="楷体" panose="02010609060101010101" pitchFamily="49" charset="-122"/>
                <a:cs typeface="Times New Roman" panose="02020603050405020304" pitchFamily="18" charset="0"/>
              </a:rPr>
              <a:t>课程要有品牌</a:t>
            </a:r>
            <a:endParaRPr lang="zh-CN" altLang="zh-CN" sz="2600" kern="100" dirty="0">
              <a:latin typeface="楷体" panose="02010609060101010101" pitchFamily="49" charset="-122"/>
              <a:ea typeface="楷体" panose="02010609060101010101" pitchFamily="49" charset="-122"/>
              <a:cs typeface="Times New Roman" panose="02020603050405020304" pitchFamily="18" charset="0"/>
            </a:endParaRPr>
          </a:p>
        </p:txBody>
      </p:sp>
      <p:sp>
        <p:nvSpPr>
          <p:cNvPr id="45" name="矩形 44"/>
          <p:cNvSpPr/>
          <p:nvPr/>
        </p:nvSpPr>
        <p:spPr>
          <a:xfrm>
            <a:off x="5638613" y="5682735"/>
            <a:ext cx="2973875" cy="492436"/>
          </a:xfrm>
          <a:prstGeom prst="rect">
            <a:avLst/>
          </a:prstGeom>
        </p:spPr>
        <p:txBody>
          <a:bodyPr wrap="none" lIns="91432" tIns="45717" rIns="91432" bIns="45717">
            <a:spAutoFit/>
          </a:bodyPr>
          <a:lstStyle/>
          <a:p>
            <a:pPr marL="780988" indent="-285727" algn="just">
              <a:buClr>
                <a:srgbClr val="C00000"/>
              </a:buClr>
              <a:buFont typeface="Wingdings" panose="05000000000000000000" pitchFamily="2" charset="2"/>
              <a:buChar char="l"/>
            </a:pPr>
            <a:r>
              <a:rPr lang="zh-CN" altLang="en-US" sz="2600" kern="100" dirty="0">
                <a:latin typeface="楷体" panose="02010609060101010101" pitchFamily="49" charset="-122"/>
                <a:ea typeface="楷体" panose="02010609060101010101" pitchFamily="49" charset="-122"/>
                <a:cs typeface="Times New Roman" panose="02020603050405020304" pitchFamily="18" charset="0"/>
              </a:rPr>
              <a:t>教师要有榜样</a:t>
            </a:r>
            <a:endParaRPr lang="zh-CN" altLang="zh-CN" sz="2600" kern="100" dirty="0">
              <a:latin typeface="楷体" panose="02010609060101010101" pitchFamily="49" charset="-122"/>
              <a:ea typeface="楷体" panose="02010609060101010101" pitchFamily="49" charset="-122"/>
              <a:cs typeface="Times New Roman" panose="02020603050405020304" pitchFamily="18" charset="0"/>
            </a:endParaRPr>
          </a:p>
        </p:txBody>
      </p:sp>
      <p:sp>
        <p:nvSpPr>
          <p:cNvPr id="37" name="灯片编号占位符 36"/>
          <p:cNvSpPr>
            <a:spLocks noGrp="1"/>
          </p:cNvSpPr>
          <p:nvPr>
            <p:ph type="sldNum" sz="quarter" idx="12"/>
          </p:nvPr>
        </p:nvSpPr>
        <p:spPr/>
        <p:txBody>
          <a:bodyPr/>
          <a:lstStyle/>
          <a:p>
            <a:fld id="{ED7A2945-2B0C-4FBA-B4E9-5BBD8269FC9E}" type="slidenum">
              <a:rPr lang="zh-CN" altLang="en-US" smtClean="0"/>
              <a:pPr/>
              <a:t>37</a:t>
            </a:fld>
            <a:endParaRPr lang="zh-CN" altLang="en-US"/>
          </a:p>
        </p:txBody>
      </p:sp>
    </p:spTree>
    <p:extLst>
      <p:ext uri="{BB962C8B-B14F-4D97-AF65-F5344CB8AC3E}">
        <p14:creationId xmlns:p14="http://schemas.microsoft.com/office/powerpoint/2010/main" xmlns="" val="38298184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533480" y="866093"/>
            <a:ext cx="1947953" cy="523214"/>
          </a:xfrm>
          <a:prstGeom prst="rect">
            <a:avLst/>
          </a:prstGeom>
        </p:spPr>
        <p:txBody>
          <a:bodyPr wrap="none" lIns="91432" tIns="45717" rIns="91432" bIns="45717">
            <a:spAutoFit/>
          </a:bodyPr>
          <a:lstStyle/>
          <a:p>
            <a:pPr marL="285727" indent="-285727" algn="just">
              <a:buFont typeface="Wingdings" panose="05000000000000000000" pitchFamily="2" charset="2"/>
              <a:buChar char="p"/>
            </a:pP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目前探索</a:t>
            </a:r>
            <a:endParaRPr lang="zh-CN" altLang="zh-CN" sz="2800" b="1" dirty="0">
              <a:solidFill>
                <a:srgbClr val="C00000"/>
              </a:solidFill>
              <a:latin typeface="黑体" panose="02010609060101010101" pitchFamily="49" charset="-122"/>
              <a:ea typeface="黑体" panose="02010609060101010101" pitchFamily="49" charset="-122"/>
            </a:endParaRPr>
          </a:p>
        </p:txBody>
      </p:sp>
      <p:sp>
        <p:nvSpPr>
          <p:cNvPr id="7" name="矩形 6"/>
          <p:cNvSpPr/>
          <p:nvPr/>
        </p:nvSpPr>
        <p:spPr>
          <a:xfrm>
            <a:off x="173496" y="1569794"/>
            <a:ext cx="11294605" cy="2308318"/>
          </a:xfrm>
          <a:prstGeom prst="rect">
            <a:avLst/>
          </a:prstGeom>
        </p:spPr>
        <p:txBody>
          <a:bodyPr wrap="square" lIns="91432" tIns="45717" rIns="91432" bIns="45717">
            <a:spAutoFit/>
          </a:bodyPr>
          <a:lstStyle/>
          <a:p>
            <a:pPr marL="723842" indent="266678"/>
            <a:r>
              <a:rPr lang="en-US" altLang="zh-CN"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2400" b="1" kern="100" dirty="0">
                <a:solidFill>
                  <a:srgbClr val="C00000"/>
                </a:solidFill>
                <a:latin typeface="楷体" panose="02010609060101010101" pitchFamily="49" charset="-122"/>
                <a:ea typeface="楷体" panose="02010609060101010101" pitchFamily="49" charset="-122"/>
                <a:cs typeface="Times New Roman" panose="02020603050405020304" pitchFamily="18" charset="0"/>
              </a:rPr>
              <a:t>二是改建同步，抓制度安排。</a:t>
            </a:r>
            <a:r>
              <a:rPr lang="zh-CN" altLang="zh-CN" sz="2400" kern="100" dirty="0">
                <a:latin typeface="楷体" panose="02010609060101010101" pitchFamily="49" charset="-122"/>
                <a:ea typeface="楷体" panose="02010609060101010101" pitchFamily="49" charset="-122"/>
                <a:cs typeface="Times New Roman" panose="02020603050405020304" pitchFamily="18" charset="0"/>
              </a:rPr>
              <a:t>要与当前学校深化教育教学综合改革，的实际结合起来，形成科学的制度性安排，并在课时、学分、备课、考核等方面作出具体安排。</a:t>
            </a:r>
            <a:endParaRPr lang="en-US" altLang="zh-CN" sz="2400" kern="100" dirty="0">
              <a:latin typeface="楷体" panose="02010609060101010101" pitchFamily="49" charset="-122"/>
              <a:ea typeface="楷体" panose="02010609060101010101" pitchFamily="49" charset="-122"/>
              <a:cs typeface="Times New Roman" panose="02020603050405020304" pitchFamily="18" charset="0"/>
            </a:endParaRPr>
          </a:p>
          <a:p>
            <a:pPr marL="723842" indent="266678"/>
            <a:r>
              <a:rPr lang="en-US" altLang="zh-CN" sz="2400"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2400" b="1" kern="100" dirty="0">
                <a:solidFill>
                  <a:srgbClr val="C00000"/>
                </a:solidFill>
                <a:latin typeface="楷体" panose="02010609060101010101" pitchFamily="49" charset="-122"/>
                <a:ea typeface="楷体" panose="02010609060101010101" pitchFamily="49" charset="-122"/>
                <a:cs typeface="Times New Roman" panose="02020603050405020304" pitchFamily="18" charset="0"/>
              </a:rPr>
              <a:t>三是显隐同向，抓课程开发。</a:t>
            </a:r>
            <a:r>
              <a:rPr lang="zh-CN" altLang="zh-CN" sz="2400" kern="100" dirty="0">
                <a:latin typeface="楷体" panose="02010609060101010101" pitchFamily="49" charset="-122"/>
                <a:ea typeface="楷体" panose="02010609060101010101" pitchFamily="49" charset="-122"/>
                <a:cs typeface="Times New Roman" panose="02020603050405020304" pitchFamily="18" charset="0"/>
              </a:rPr>
              <a:t>组织思政课教师参与各门学科“课程思政”的课程设计和开发，共同挖掘课程蕴含的思想政治教育资源。专任课教师要与思政课教师保持互动，形成育人共同体。</a:t>
            </a:r>
          </a:p>
        </p:txBody>
      </p:sp>
      <p:sp>
        <p:nvSpPr>
          <p:cNvPr id="3" name="矩形 2"/>
          <p:cNvSpPr/>
          <p:nvPr/>
        </p:nvSpPr>
        <p:spPr>
          <a:xfrm>
            <a:off x="325896" y="3878112"/>
            <a:ext cx="11452127" cy="1569654"/>
          </a:xfrm>
          <a:prstGeom prst="rect">
            <a:avLst/>
          </a:prstGeom>
        </p:spPr>
        <p:txBody>
          <a:bodyPr wrap="square" lIns="91432" tIns="45717" rIns="91432" bIns="45717">
            <a:spAutoFit/>
          </a:bodyPr>
          <a:lstStyle/>
          <a:p>
            <a:pPr marL="723842" indent="266678" algn="just"/>
            <a:r>
              <a:rPr lang="en-US" altLang="zh-CN" sz="2400"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2400" b="1" kern="100" dirty="0">
                <a:solidFill>
                  <a:srgbClr val="C00000"/>
                </a:solidFill>
                <a:latin typeface="楷体" panose="02010609060101010101" pitchFamily="49" charset="-122"/>
                <a:ea typeface="楷体" panose="02010609060101010101" pitchFamily="49" charset="-122"/>
                <a:cs typeface="Times New Roman" panose="02020603050405020304" pitchFamily="18" charset="0"/>
              </a:rPr>
              <a:t>四是师生同行，抓育人效果。</a:t>
            </a:r>
            <a:r>
              <a:rPr lang="zh-CN" altLang="zh-CN" sz="2400" kern="100" dirty="0">
                <a:latin typeface="楷体" panose="02010609060101010101" pitchFamily="49" charset="-122"/>
                <a:ea typeface="楷体" panose="02010609060101010101" pitchFamily="49" charset="-122"/>
                <a:cs typeface="Times New Roman" panose="02020603050405020304" pitchFamily="18" charset="0"/>
              </a:rPr>
              <a:t>组织教师自觉用习近平新时代中国特色社会主义思想武装头脑、指导教育教学实践，做到育人者先自育。提升评价反馈的力度。学校要探索建立“课程思政”管理、践行及监督评价体系，制定合理的激励机制，从根本上保证“课程思政”有人干、有人管、有人查、有人评。</a:t>
            </a:r>
          </a:p>
        </p:txBody>
      </p:sp>
      <p:sp>
        <p:nvSpPr>
          <p:cNvPr id="11" name="灯片编号占位符 10"/>
          <p:cNvSpPr>
            <a:spLocks noGrp="1"/>
          </p:cNvSpPr>
          <p:nvPr>
            <p:ph type="sldNum" sz="quarter" idx="12"/>
          </p:nvPr>
        </p:nvSpPr>
        <p:spPr/>
        <p:txBody>
          <a:bodyPr/>
          <a:lstStyle/>
          <a:p>
            <a:fld id="{ED7A2945-2B0C-4FBA-B4E9-5BBD8269FC9E}" type="slidenum">
              <a:rPr lang="zh-CN" altLang="en-US" smtClean="0"/>
              <a:pPr/>
              <a:t>38</a:t>
            </a:fld>
            <a:endParaRPr lang="zh-CN" altLang="en-US"/>
          </a:p>
        </p:txBody>
      </p:sp>
    </p:spTree>
    <p:extLst>
      <p:ext uri="{BB962C8B-B14F-4D97-AF65-F5344CB8AC3E}">
        <p14:creationId xmlns:p14="http://schemas.microsoft.com/office/powerpoint/2010/main" xmlns="" val="22521293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533480" y="866093"/>
            <a:ext cx="1947953" cy="523214"/>
          </a:xfrm>
          <a:prstGeom prst="rect">
            <a:avLst/>
          </a:prstGeom>
        </p:spPr>
        <p:txBody>
          <a:bodyPr wrap="none" lIns="91432" tIns="45717" rIns="91432" bIns="45717">
            <a:spAutoFit/>
          </a:bodyPr>
          <a:lstStyle/>
          <a:p>
            <a:pPr marL="285727" indent="-285727" algn="just">
              <a:buFont typeface="Wingdings" panose="05000000000000000000" pitchFamily="2" charset="2"/>
              <a:buChar char="p"/>
            </a:pP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目前探索</a:t>
            </a:r>
            <a:endParaRPr lang="zh-CN" altLang="zh-CN" sz="2800" b="1" dirty="0">
              <a:solidFill>
                <a:srgbClr val="C00000"/>
              </a:solidFill>
              <a:latin typeface="黑体" panose="02010609060101010101" pitchFamily="49" charset="-122"/>
              <a:ea typeface="黑体" panose="02010609060101010101" pitchFamily="49" charset="-122"/>
            </a:endParaRPr>
          </a:p>
        </p:txBody>
      </p:sp>
      <p:sp>
        <p:nvSpPr>
          <p:cNvPr id="8" name="矩形 7"/>
          <p:cNvSpPr/>
          <p:nvPr/>
        </p:nvSpPr>
        <p:spPr>
          <a:xfrm>
            <a:off x="1231598" y="3461719"/>
            <a:ext cx="3040993" cy="2523768"/>
          </a:xfrm>
          <a:prstGeom prst="rect">
            <a:avLst/>
          </a:prstGeom>
        </p:spPr>
        <p:txBody>
          <a:bodyPr wrap="square">
            <a:spAutoFit/>
          </a:bodyPr>
          <a:lstStyle/>
          <a:p>
            <a:r>
              <a:rPr lang="zh-CN" altLang="en-US" sz="2800" dirty="0">
                <a:latin typeface="楷体" pitchFamily="49" charset="-122"/>
                <a:ea typeface="楷体" pitchFamily="49" charset="-122"/>
              </a:rPr>
              <a:t>一、高度重视、加强宣传、基本完成教师从“思政课程”到“课程思政”的认识转变</a:t>
            </a:r>
            <a:endParaRPr lang="en-US" altLang="zh-CN" sz="2800" dirty="0">
              <a:latin typeface="楷体" pitchFamily="49" charset="-122"/>
              <a:ea typeface="楷体" pitchFamily="49" charset="-122"/>
            </a:endParaRPr>
          </a:p>
          <a:p>
            <a:endParaRPr lang="zh-CN" altLang="en-US" dirty="0"/>
          </a:p>
        </p:txBody>
      </p:sp>
      <p:sp>
        <p:nvSpPr>
          <p:cNvPr id="9" name="TextBox 8"/>
          <p:cNvSpPr txBox="1"/>
          <p:nvPr/>
        </p:nvSpPr>
        <p:spPr>
          <a:xfrm>
            <a:off x="756102" y="1591294"/>
            <a:ext cx="4031170" cy="954107"/>
          </a:xfrm>
          <a:prstGeom prst="rect">
            <a:avLst/>
          </a:prstGeom>
          <a:noFill/>
        </p:spPr>
        <p:txBody>
          <a:bodyPr wrap="square" rtlCol="0">
            <a:spAutoFit/>
          </a:bodyPr>
          <a:lstStyle/>
          <a:p>
            <a:pPr marL="285727" indent="-285727" algn="just">
              <a:buFont typeface="Wingdings" panose="05000000000000000000" pitchFamily="2" charset="2"/>
              <a:buChar char="p"/>
            </a:pP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试点：建筑与测绘学院工作开展情况</a:t>
            </a:r>
          </a:p>
        </p:txBody>
      </p:sp>
      <p:pic>
        <p:nvPicPr>
          <p:cNvPr id="8194" name="图片 1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830785" y="674476"/>
            <a:ext cx="5276850" cy="1009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95" name="图片 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723906" y="1741162"/>
            <a:ext cx="5267325" cy="1066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96" name="图片 7"/>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723906" y="2980707"/>
            <a:ext cx="5267325" cy="962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97" name="Picture 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830785" y="3970338"/>
            <a:ext cx="5286375" cy="1076325"/>
          </a:xfrm>
          <a:prstGeom prst="rect">
            <a:avLst/>
          </a:prstGeom>
          <a:noFill/>
          <a:extLst>
            <a:ext uri="{909E8E84-426E-40DD-AFC4-6F175D3DCCD1}">
              <a14:hiddenFill xmlns:a14="http://schemas.microsoft.com/office/drawing/2010/main" xmlns="">
                <a:solidFill>
                  <a:srgbClr val="FFFFFF"/>
                </a:solidFill>
              </a14:hiddenFill>
            </a:ext>
          </a:extLst>
        </p:spPr>
      </p:pic>
      <p:pic>
        <p:nvPicPr>
          <p:cNvPr id="8198" name="图片 43"/>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849835" y="5355771"/>
            <a:ext cx="5267325" cy="1047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灯片编号占位符 15"/>
          <p:cNvSpPr>
            <a:spLocks noGrp="1"/>
          </p:cNvSpPr>
          <p:nvPr>
            <p:ph type="sldNum" sz="quarter" idx="12"/>
          </p:nvPr>
        </p:nvSpPr>
        <p:spPr/>
        <p:txBody>
          <a:bodyPr/>
          <a:lstStyle/>
          <a:p>
            <a:fld id="{ED7A2945-2B0C-4FBA-B4E9-5BBD8269FC9E}" type="slidenum">
              <a:rPr lang="zh-CN" altLang="en-US" smtClean="0"/>
              <a:pPr/>
              <a:t>39</a:t>
            </a:fld>
            <a:endParaRPr lang="zh-CN" altLang="en-US"/>
          </a:p>
        </p:txBody>
      </p:sp>
    </p:spTree>
    <p:extLst>
      <p:ext uri="{BB962C8B-B14F-4D97-AF65-F5344CB8AC3E}">
        <p14:creationId xmlns:p14="http://schemas.microsoft.com/office/powerpoint/2010/main" xmlns="" val="22655142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533480" y="866093"/>
            <a:ext cx="1947953" cy="523214"/>
          </a:xfrm>
          <a:prstGeom prst="rect">
            <a:avLst/>
          </a:prstGeom>
        </p:spPr>
        <p:txBody>
          <a:bodyPr wrap="none" lIns="91432" tIns="45717" rIns="91432" bIns="45717">
            <a:spAutoFit/>
          </a:bodyPr>
          <a:lstStyle/>
          <a:p>
            <a:pPr marL="285727" indent="-285727" algn="just">
              <a:buFont typeface="Wingdings" panose="05000000000000000000" pitchFamily="2" charset="2"/>
              <a:buChar char="p"/>
            </a:pP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目前探索</a:t>
            </a:r>
            <a:endParaRPr lang="zh-CN" altLang="zh-CN" sz="2800" b="1" dirty="0">
              <a:solidFill>
                <a:srgbClr val="C00000"/>
              </a:solidFill>
              <a:latin typeface="黑体" panose="02010609060101010101" pitchFamily="49" charset="-122"/>
              <a:ea typeface="黑体" panose="02010609060101010101" pitchFamily="49" charset="-122"/>
            </a:endParaRPr>
          </a:p>
        </p:txBody>
      </p:sp>
      <p:sp>
        <p:nvSpPr>
          <p:cNvPr id="3" name="矩形 2"/>
          <p:cNvSpPr/>
          <p:nvPr/>
        </p:nvSpPr>
        <p:spPr>
          <a:xfrm>
            <a:off x="774378" y="1720703"/>
            <a:ext cx="6096000" cy="830997"/>
          </a:xfrm>
          <a:prstGeom prst="rect">
            <a:avLst/>
          </a:prstGeom>
        </p:spPr>
        <p:txBody>
          <a:bodyPr>
            <a:spAutoFit/>
          </a:bodyPr>
          <a:lstStyle/>
          <a:p>
            <a:pPr lvl="0"/>
            <a:r>
              <a:rPr lang="zh-CN" altLang="zh-CN" sz="2400" dirty="0">
                <a:solidFill>
                  <a:prstClr val="black"/>
                </a:solidFill>
                <a:latin typeface="楷体" pitchFamily="49" charset="-122"/>
                <a:ea typeface="楷体" pitchFamily="49" charset="-122"/>
              </a:rPr>
              <a:t>二、与思政部共同搭建沟通平台，共享信息，共同推进“课程思政”建设工作</a:t>
            </a:r>
            <a:endParaRPr lang="en-US" altLang="zh-CN" sz="2400" dirty="0">
              <a:solidFill>
                <a:prstClr val="black"/>
              </a:solidFill>
              <a:latin typeface="楷体" pitchFamily="49" charset="-122"/>
              <a:ea typeface="楷体" pitchFamily="49" charset="-122"/>
            </a:endParaRPr>
          </a:p>
        </p:txBody>
      </p:sp>
      <p:pic>
        <p:nvPicPr>
          <p:cNvPr id="9218" name="图片 1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790215" y="399930"/>
            <a:ext cx="2781300" cy="3695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9" name="图片 1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915150" y="4159888"/>
            <a:ext cx="5276850" cy="933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20" name="图片 1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730959" y="5160013"/>
            <a:ext cx="5267325" cy="1409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21" name="Picture 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06929" y="2683513"/>
            <a:ext cx="5219700" cy="3886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4" name="灯片编号占位符 13"/>
          <p:cNvSpPr>
            <a:spLocks noGrp="1"/>
          </p:cNvSpPr>
          <p:nvPr>
            <p:ph type="sldNum" sz="quarter" idx="12"/>
          </p:nvPr>
        </p:nvSpPr>
        <p:spPr/>
        <p:txBody>
          <a:bodyPr/>
          <a:lstStyle/>
          <a:p>
            <a:fld id="{ED7A2945-2B0C-4FBA-B4E9-5BBD8269FC9E}" type="slidenum">
              <a:rPr lang="zh-CN" altLang="en-US" smtClean="0"/>
              <a:pPr/>
              <a:t>40</a:t>
            </a:fld>
            <a:endParaRPr lang="zh-CN" altLang="en-US"/>
          </a:p>
        </p:txBody>
      </p:sp>
    </p:spTree>
    <p:extLst>
      <p:ext uri="{BB962C8B-B14F-4D97-AF65-F5344CB8AC3E}">
        <p14:creationId xmlns:p14="http://schemas.microsoft.com/office/powerpoint/2010/main" xmlns="" val="30259641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533480" y="866093"/>
            <a:ext cx="1947953" cy="523214"/>
          </a:xfrm>
          <a:prstGeom prst="rect">
            <a:avLst/>
          </a:prstGeom>
        </p:spPr>
        <p:txBody>
          <a:bodyPr wrap="none" lIns="91432" tIns="45717" rIns="91432" bIns="45717">
            <a:spAutoFit/>
          </a:bodyPr>
          <a:lstStyle/>
          <a:p>
            <a:pPr marL="285727" indent="-285727" algn="just">
              <a:buFont typeface="Wingdings" panose="05000000000000000000" pitchFamily="2" charset="2"/>
              <a:buChar char="p"/>
            </a:pP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目前探索</a:t>
            </a:r>
            <a:endParaRPr lang="zh-CN" altLang="zh-CN" sz="2800" b="1" dirty="0">
              <a:solidFill>
                <a:srgbClr val="C00000"/>
              </a:solidFill>
              <a:latin typeface="黑体" panose="02010609060101010101" pitchFamily="49" charset="-122"/>
              <a:ea typeface="黑体" panose="02010609060101010101" pitchFamily="49" charset="-122"/>
            </a:endParaRPr>
          </a:p>
        </p:txBody>
      </p:sp>
      <p:sp>
        <p:nvSpPr>
          <p:cNvPr id="3" name="矩形 2"/>
          <p:cNvSpPr/>
          <p:nvPr/>
        </p:nvSpPr>
        <p:spPr>
          <a:xfrm>
            <a:off x="774378" y="1720703"/>
            <a:ext cx="6096000" cy="461665"/>
          </a:xfrm>
          <a:prstGeom prst="rect">
            <a:avLst/>
          </a:prstGeom>
        </p:spPr>
        <p:txBody>
          <a:bodyPr>
            <a:spAutoFit/>
          </a:bodyPr>
          <a:lstStyle/>
          <a:p>
            <a:pPr lvl="0"/>
            <a:r>
              <a:rPr lang="zh-CN" altLang="en-US" sz="2400" dirty="0">
                <a:solidFill>
                  <a:prstClr val="black"/>
                </a:solidFill>
                <a:latin typeface="楷体" pitchFamily="49" charset="-122"/>
                <a:ea typeface="楷体" pitchFamily="49" charset="-122"/>
              </a:rPr>
              <a:t>三、积极学习，充分调研，借鉴经验</a:t>
            </a:r>
            <a:endParaRPr lang="en-US" altLang="zh-CN" sz="2400" dirty="0">
              <a:solidFill>
                <a:prstClr val="black"/>
              </a:solidFill>
              <a:latin typeface="楷体" pitchFamily="49" charset="-122"/>
              <a:ea typeface="楷体" pitchFamily="49" charset="-122"/>
            </a:endParaRPr>
          </a:p>
        </p:txBody>
      </p:sp>
      <p:pic>
        <p:nvPicPr>
          <p:cNvPr id="10242" name="图片 39" descr="C:\Users\ADMINI~1\AppData\Local\Temp\WeChat Files\503207179058825054.jpg"/>
          <p:cNvPicPr>
            <a:picLocks noChangeArrowheads="1"/>
          </p:cNvPicPr>
          <p:nvPr/>
        </p:nvPicPr>
        <p:blipFill>
          <a:blip r:embed="rId2" cstate="print">
            <a:extLst>
              <a:ext uri="{28A0092B-C50C-407E-A947-70E740481C1C}">
                <a14:useLocalDpi xmlns:a14="http://schemas.microsoft.com/office/drawing/2010/main" xmlns="" val="0"/>
              </a:ext>
            </a:extLst>
          </a:blip>
          <a:srcRect t="-17505" b="-17828"/>
          <a:stretch>
            <a:fillRect/>
          </a:stretch>
        </p:blipFill>
        <p:spPr bwMode="auto">
          <a:xfrm>
            <a:off x="712313" y="1905369"/>
            <a:ext cx="5166676" cy="4815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44" name="Picture 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395365" y="866093"/>
            <a:ext cx="5210175" cy="2867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45" name="Picture 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395365" y="3888179"/>
            <a:ext cx="5200650" cy="2895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3" name="灯片编号占位符 12"/>
          <p:cNvSpPr>
            <a:spLocks noGrp="1"/>
          </p:cNvSpPr>
          <p:nvPr>
            <p:ph type="sldNum" sz="quarter" idx="12"/>
          </p:nvPr>
        </p:nvSpPr>
        <p:spPr/>
        <p:txBody>
          <a:bodyPr/>
          <a:lstStyle/>
          <a:p>
            <a:fld id="{ED7A2945-2B0C-4FBA-B4E9-5BBD8269FC9E}" type="slidenum">
              <a:rPr lang="zh-CN" altLang="en-US" smtClean="0"/>
              <a:pPr/>
              <a:t>41</a:t>
            </a:fld>
            <a:endParaRPr lang="zh-CN" altLang="en-US"/>
          </a:p>
        </p:txBody>
      </p:sp>
    </p:spTree>
    <p:extLst>
      <p:ext uri="{BB962C8B-B14F-4D97-AF65-F5344CB8AC3E}">
        <p14:creationId xmlns:p14="http://schemas.microsoft.com/office/powerpoint/2010/main" xmlns="" val="20128955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533480" y="866093"/>
            <a:ext cx="1947953" cy="523214"/>
          </a:xfrm>
          <a:prstGeom prst="rect">
            <a:avLst/>
          </a:prstGeom>
        </p:spPr>
        <p:txBody>
          <a:bodyPr wrap="none" lIns="91432" tIns="45717" rIns="91432" bIns="45717">
            <a:spAutoFit/>
          </a:bodyPr>
          <a:lstStyle/>
          <a:p>
            <a:pPr marL="285727" indent="-285727" algn="just">
              <a:buFont typeface="Wingdings" panose="05000000000000000000" pitchFamily="2" charset="2"/>
              <a:buChar char="p"/>
            </a:pP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目前探索</a:t>
            </a:r>
            <a:endParaRPr lang="zh-CN" altLang="zh-CN" sz="2800" b="1" dirty="0">
              <a:solidFill>
                <a:srgbClr val="C00000"/>
              </a:solidFill>
              <a:latin typeface="黑体" panose="02010609060101010101" pitchFamily="49" charset="-122"/>
              <a:ea typeface="黑体" panose="02010609060101010101" pitchFamily="49" charset="-122"/>
            </a:endParaRPr>
          </a:p>
        </p:txBody>
      </p:sp>
      <p:sp>
        <p:nvSpPr>
          <p:cNvPr id="7" name="矩形 6"/>
          <p:cNvSpPr/>
          <p:nvPr/>
        </p:nvSpPr>
        <p:spPr>
          <a:xfrm>
            <a:off x="533480" y="1811425"/>
            <a:ext cx="4786665" cy="830997"/>
          </a:xfrm>
          <a:prstGeom prst="rect">
            <a:avLst/>
          </a:prstGeom>
        </p:spPr>
        <p:txBody>
          <a:bodyPr wrap="square">
            <a:spAutoFit/>
          </a:bodyPr>
          <a:lstStyle/>
          <a:p>
            <a:pPr lvl="0"/>
            <a:r>
              <a:rPr lang="zh-CN" altLang="en-US" sz="2400" dirty="0">
                <a:solidFill>
                  <a:prstClr val="black"/>
                </a:solidFill>
                <a:latin typeface="楷体" pitchFamily="49" charset="-122"/>
                <a:ea typeface="楷体" pitchFamily="49" charset="-122"/>
              </a:rPr>
              <a:t>四、制定建筑工程学院“课程思政”建设实施方案并取得初步成果</a:t>
            </a:r>
            <a:endParaRPr lang="en-US" altLang="zh-CN" sz="2400" dirty="0">
              <a:solidFill>
                <a:prstClr val="black"/>
              </a:solidFill>
              <a:latin typeface="楷体" pitchFamily="49" charset="-122"/>
              <a:ea typeface="楷体" pitchFamily="49" charset="-122"/>
            </a:endParaRPr>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57226" y="2648197"/>
            <a:ext cx="5276850" cy="3598224"/>
          </a:xfrm>
          <a:prstGeom prst="rect">
            <a:avLst/>
          </a:prstGeom>
          <a:noFill/>
          <a:extLst>
            <a:ext uri="{909E8E84-426E-40DD-AFC4-6F175D3DCCD1}">
              <a14:hiddenFill xmlns:a14="http://schemas.microsoft.com/office/drawing/2010/main" xmlns="">
                <a:solidFill>
                  <a:srgbClr val="FFFFFF"/>
                </a:solidFill>
              </a14:hiddenFill>
            </a:ext>
          </a:extLst>
        </p:spPr>
      </p:pic>
      <p:pic>
        <p:nvPicPr>
          <p:cNvPr id="1126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347856" y="1389307"/>
            <a:ext cx="5410200" cy="5076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2" name="灯片编号占位符 11"/>
          <p:cNvSpPr>
            <a:spLocks noGrp="1"/>
          </p:cNvSpPr>
          <p:nvPr>
            <p:ph type="sldNum" sz="quarter" idx="12"/>
          </p:nvPr>
        </p:nvSpPr>
        <p:spPr/>
        <p:txBody>
          <a:bodyPr/>
          <a:lstStyle/>
          <a:p>
            <a:fld id="{ED7A2945-2B0C-4FBA-B4E9-5BBD8269FC9E}" type="slidenum">
              <a:rPr lang="zh-CN" altLang="en-US" smtClean="0"/>
              <a:pPr/>
              <a:t>42</a:t>
            </a:fld>
            <a:endParaRPr lang="zh-CN" altLang="en-US"/>
          </a:p>
        </p:txBody>
      </p:sp>
    </p:spTree>
    <p:extLst>
      <p:ext uri="{BB962C8B-B14F-4D97-AF65-F5344CB8AC3E}">
        <p14:creationId xmlns:p14="http://schemas.microsoft.com/office/powerpoint/2010/main" xmlns="" val="39469330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533480" y="866093"/>
            <a:ext cx="1947953" cy="523214"/>
          </a:xfrm>
          <a:prstGeom prst="rect">
            <a:avLst/>
          </a:prstGeom>
        </p:spPr>
        <p:txBody>
          <a:bodyPr wrap="none" lIns="91432" tIns="45717" rIns="91432" bIns="45717">
            <a:spAutoFit/>
          </a:bodyPr>
          <a:lstStyle/>
          <a:p>
            <a:pPr marL="285727" indent="-285727" algn="just">
              <a:buFont typeface="Wingdings" panose="05000000000000000000" pitchFamily="2" charset="2"/>
              <a:buChar char="p"/>
            </a:pP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目前探索</a:t>
            </a:r>
            <a:endParaRPr lang="zh-CN" altLang="zh-CN" sz="2800" b="1" dirty="0">
              <a:solidFill>
                <a:srgbClr val="C00000"/>
              </a:solidFill>
              <a:latin typeface="黑体" panose="02010609060101010101" pitchFamily="49" charset="-122"/>
              <a:ea typeface="黑体" panose="02010609060101010101" pitchFamily="49" charset="-122"/>
            </a:endParaRPr>
          </a:p>
        </p:txBody>
      </p:sp>
      <p:sp>
        <p:nvSpPr>
          <p:cNvPr id="3" name="矩形 2"/>
          <p:cNvSpPr/>
          <p:nvPr/>
        </p:nvSpPr>
        <p:spPr>
          <a:xfrm>
            <a:off x="774377" y="1720703"/>
            <a:ext cx="4343887" cy="1107996"/>
          </a:xfrm>
          <a:prstGeom prst="rect">
            <a:avLst/>
          </a:prstGeom>
        </p:spPr>
        <p:txBody>
          <a:bodyPr wrap="square">
            <a:spAutoFit/>
          </a:bodyPr>
          <a:lstStyle/>
          <a:p>
            <a:pPr lvl="0"/>
            <a:r>
              <a:rPr lang="zh-CN" altLang="en-US" sz="2400" dirty="0">
                <a:solidFill>
                  <a:prstClr val="black"/>
                </a:solidFill>
                <a:latin typeface="楷体" pitchFamily="49" charset="-122"/>
                <a:ea typeface="楷体" pitchFamily="49" charset="-122"/>
              </a:rPr>
              <a:t>五、下一步工作思路</a:t>
            </a:r>
            <a:r>
              <a:rPr lang="en-US" altLang="zh-CN" sz="2400" dirty="0">
                <a:solidFill>
                  <a:prstClr val="black"/>
                </a:solidFill>
                <a:latin typeface="楷体" pitchFamily="49" charset="-122"/>
                <a:ea typeface="楷体" pitchFamily="49" charset="-122"/>
              </a:rPr>
              <a:t>---</a:t>
            </a:r>
            <a:r>
              <a:rPr lang="zh-CN" altLang="en-US" sz="2400" dirty="0">
                <a:solidFill>
                  <a:prstClr val="black"/>
                </a:solidFill>
                <a:latin typeface="楷体" pitchFamily="49" charset="-122"/>
                <a:ea typeface="楷体" pitchFamily="49" charset="-122"/>
              </a:rPr>
              <a:t>建立建工学院“课程思政”案例库</a:t>
            </a:r>
            <a:endParaRPr lang="en-US" altLang="zh-CN" sz="2400" dirty="0">
              <a:solidFill>
                <a:prstClr val="black"/>
              </a:solidFill>
              <a:latin typeface="楷体" pitchFamily="49" charset="-122"/>
              <a:ea typeface="楷体" pitchFamily="49" charset="-122"/>
            </a:endParaRPr>
          </a:p>
          <a:p>
            <a:pPr lvl="0"/>
            <a:endParaRPr lang="en-US" altLang="zh-CN" dirty="0">
              <a:solidFill>
                <a:prstClr val="black"/>
              </a:solidFill>
            </a:endParaRPr>
          </a:p>
        </p:txBody>
      </p:sp>
      <p:pic>
        <p:nvPicPr>
          <p:cNvPr id="12290" name="图片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3480" y="2826327"/>
            <a:ext cx="3381375" cy="2324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292" name="Picture 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801796" y="2184215"/>
            <a:ext cx="5940425" cy="4467225"/>
          </a:xfrm>
          <a:prstGeom prst="rect">
            <a:avLst/>
          </a:prstGeom>
          <a:noFill/>
          <a:extLst>
            <a:ext uri="{909E8E84-426E-40DD-AFC4-6F175D3DCCD1}">
              <a14:hiddenFill xmlns:a14="http://schemas.microsoft.com/office/drawing/2010/main" xmlns="">
                <a:solidFill>
                  <a:srgbClr val="FFFFFF"/>
                </a:solidFill>
              </a14:hiddenFill>
            </a:ext>
          </a:extLst>
        </p:spPr>
      </p:pic>
      <p:sp>
        <p:nvSpPr>
          <p:cNvPr id="12" name="灯片编号占位符 11"/>
          <p:cNvSpPr>
            <a:spLocks noGrp="1"/>
          </p:cNvSpPr>
          <p:nvPr>
            <p:ph type="sldNum" sz="quarter" idx="12"/>
          </p:nvPr>
        </p:nvSpPr>
        <p:spPr/>
        <p:txBody>
          <a:bodyPr/>
          <a:lstStyle/>
          <a:p>
            <a:fld id="{ED7A2945-2B0C-4FBA-B4E9-5BBD8269FC9E}" type="slidenum">
              <a:rPr lang="zh-CN" altLang="en-US" smtClean="0"/>
              <a:pPr/>
              <a:t>43</a:t>
            </a:fld>
            <a:endParaRPr lang="zh-CN" altLang="en-US"/>
          </a:p>
        </p:txBody>
      </p:sp>
    </p:spTree>
    <p:extLst>
      <p:ext uri="{BB962C8B-B14F-4D97-AF65-F5344CB8AC3E}">
        <p14:creationId xmlns:p14="http://schemas.microsoft.com/office/powerpoint/2010/main" xmlns="" val="1421302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0"/>
            <a:ext cx="12192000" cy="646984"/>
          </a:xfrm>
          <a:prstGeom prst="rect">
            <a:avLst/>
          </a:prstGeom>
          <a:gradFill>
            <a:gsLst>
              <a:gs pos="0">
                <a:schemeClr val="accent2">
                  <a:lumMod val="60000"/>
                  <a:lumOff val="40000"/>
                </a:schemeClr>
              </a:gs>
              <a:gs pos="66000">
                <a:schemeClr val="bg1"/>
              </a:gs>
              <a:gs pos="100000">
                <a:schemeClr val="bg1"/>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7" rIns="91432" bIns="45717" rtlCol="0" anchor="ctr"/>
          <a:lstStyle/>
          <a:p>
            <a:pPr algn="ctr"/>
            <a:endParaRPr lang="zh-CN" altLang="en-US"/>
          </a:p>
        </p:txBody>
      </p:sp>
      <p:grpSp>
        <p:nvGrpSpPr>
          <p:cNvPr id="18" name="组合 17"/>
          <p:cNvGrpSpPr/>
          <p:nvPr/>
        </p:nvGrpSpPr>
        <p:grpSpPr>
          <a:xfrm>
            <a:off x="280607" y="208211"/>
            <a:ext cx="3015044" cy="460204"/>
            <a:chOff x="280606" y="208211"/>
            <a:chExt cx="3015044" cy="460203"/>
          </a:xfrm>
        </p:grpSpPr>
        <p:sp>
          <p:nvSpPr>
            <p:cNvPr id="4" name="AutoShape 4"/>
            <p:cNvSpPr>
              <a:spLocks noChangeArrowheads="1"/>
            </p:cNvSpPr>
            <p:nvPr/>
          </p:nvSpPr>
          <p:spPr bwMode="gray">
            <a:xfrm>
              <a:off x="325895" y="208211"/>
              <a:ext cx="2969755" cy="460203"/>
            </a:xfrm>
            <a:prstGeom prst="roundRect">
              <a:avLst>
                <a:gd name="adj" fmla="val 10889"/>
              </a:avLst>
            </a:prstGeom>
            <a:gradFill rotWithShape="1">
              <a:gsLst>
                <a:gs pos="19000">
                  <a:schemeClr val="bg1"/>
                </a:gs>
                <a:gs pos="100000">
                  <a:srgbClr val="DDDDDD"/>
                </a:gs>
              </a:gsLst>
              <a:lin ang="10800000" scaled="0"/>
            </a:gradFill>
            <a:ln w="38100">
              <a:solidFill>
                <a:srgbClr val="FFFFFF"/>
              </a:solidFill>
              <a:round/>
              <a:headEnd/>
              <a:tailEnd/>
            </a:ln>
            <a:effectLst/>
          </p:spPr>
          <p:txBody>
            <a:bodyPr wrap="none" anchor="ctr"/>
            <a:lstStyle/>
            <a:p>
              <a:endParaRPr lang="zh-CN" altLang="en-US"/>
            </a:p>
          </p:txBody>
        </p:sp>
        <p:sp>
          <p:nvSpPr>
            <p:cNvPr id="5" name="AutoShape 5"/>
            <p:cNvSpPr>
              <a:spLocks noChangeArrowheads="1"/>
            </p:cNvSpPr>
            <p:nvPr/>
          </p:nvSpPr>
          <p:spPr bwMode="gray">
            <a:xfrm>
              <a:off x="290964" y="270657"/>
              <a:ext cx="950992" cy="376326"/>
            </a:xfrm>
            <a:prstGeom prst="roundRect">
              <a:avLst>
                <a:gd name="adj" fmla="val 11921"/>
              </a:avLst>
            </a:prstGeom>
            <a:gradFill rotWithShape="1">
              <a:gsLst>
                <a:gs pos="0">
                  <a:srgbClr val="0066CC"/>
                </a:gs>
                <a:gs pos="100000">
                  <a:srgbClr val="00478E"/>
                </a:gs>
              </a:gsLst>
              <a:lin ang="5400000" scaled="1"/>
            </a:gradFill>
            <a:ln w="38100">
              <a:noFill/>
              <a:round/>
              <a:headEnd/>
              <a:tailEnd/>
            </a:ln>
          </p:spPr>
          <p:txBody>
            <a:bodyPr wrap="none" anchor="ctr"/>
            <a:lstStyle/>
            <a:p>
              <a:endParaRPr lang="zh-CN" altLang="en-US"/>
            </a:p>
          </p:txBody>
        </p:sp>
        <p:sp>
          <p:nvSpPr>
            <p:cNvPr id="6" name="Text Box 7"/>
            <p:cNvSpPr txBox="1">
              <a:spLocks noChangeArrowheads="1"/>
            </p:cNvSpPr>
            <p:nvPr/>
          </p:nvSpPr>
          <p:spPr bwMode="gray">
            <a:xfrm>
              <a:off x="280606" y="225042"/>
              <a:ext cx="950991" cy="41549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0" hangingPunct="0">
                <a:defRPr/>
              </a:pPr>
              <a:r>
                <a:rPr lang="zh-CN" altLang="en-US" sz="2100" b="1" dirty="0">
                  <a:solidFill>
                    <a:srgbClr val="FFFFFF"/>
                  </a:solidFill>
                  <a:effectLst>
                    <a:outerShdw blurRad="38100" dist="38100" dir="2700000" algn="tl">
                      <a:srgbClr val="C0C0C0"/>
                    </a:outerShdw>
                  </a:effectLst>
                  <a:latin typeface="黑体" pitchFamily="49" charset="-122"/>
                  <a:ea typeface="黑体" pitchFamily="49" charset="-122"/>
                </a:rPr>
                <a:t>四</a:t>
              </a:r>
              <a:endParaRPr lang="en-US" altLang="zh-CN" sz="2100" b="1" dirty="0">
                <a:solidFill>
                  <a:srgbClr val="FFFFFF"/>
                </a:solidFill>
                <a:effectLst>
                  <a:outerShdw blurRad="38100" dist="38100" dir="2700000" algn="tl">
                    <a:srgbClr val="C0C0C0"/>
                  </a:outerShdw>
                </a:effectLst>
                <a:latin typeface="黑体" pitchFamily="49" charset="-122"/>
                <a:ea typeface="黑体" pitchFamily="49" charset="-122"/>
              </a:endParaRPr>
            </a:p>
          </p:txBody>
        </p:sp>
        <p:sp>
          <p:nvSpPr>
            <p:cNvPr id="17" name="矩形 16"/>
            <p:cNvSpPr/>
            <p:nvPr/>
          </p:nvSpPr>
          <p:spPr>
            <a:xfrm>
              <a:off x="1284818" y="227245"/>
              <a:ext cx="1346844" cy="369331"/>
            </a:xfrm>
            <a:prstGeom prst="rect">
              <a:avLst/>
            </a:prstGeom>
          </p:spPr>
          <p:txBody>
            <a:bodyPr wrap="none">
              <a:spAutoFit/>
            </a:bodyPr>
            <a:lstStyle/>
            <a:p>
              <a:pPr algn="ctr"/>
              <a:r>
                <a:rPr lang="zh-CN" altLang="en-US" b="1" dirty="0">
                  <a:solidFill>
                    <a:srgbClr val="000000"/>
                  </a:solidFill>
                  <a:effectLst>
                    <a:outerShdw blurRad="38100" dist="38100" dir="2700000" algn="tl">
                      <a:srgbClr val="000000">
                        <a:alpha val="43137"/>
                      </a:srgbClr>
                    </a:outerShdw>
                  </a:effectLst>
                  <a:latin typeface="黑体" pitchFamily="49" charset="-122"/>
                  <a:ea typeface="黑体" pitchFamily="49" charset="-122"/>
                </a:rPr>
                <a:t>我校的探索</a:t>
              </a:r>
              <a:endParaRPr lang="en-US" altLang="zh-CN" b="1" dirty="0">
                <a:solidFill>
                  <a:srgbClr val="000000"/>
                </a:solidFill>
                <a:effectLst>
                  <a:outerShdw blurRad="38100" dist="38100" dir="2700000" algn="tl">
                    <a:srgbClr val="000000">
                      <a:alpha val="43137"/>
                    </a:srgbClr>
                  </a:outerShdw>
                </a:effectLst>
                <a:latin typeface="黑体" pitchFamily="49" charset="-122"/>
                <a:ea typeface="黑体" pitchFamily="49" charset="-122"/>
              </a:endParaRPr>
            </a:p>
          </p:txBody>
        </p:sp>
      </p:grpSp>
      <p:sp>
        <p:nvSpPr>
          <p:cNvPr id="2" name="矩形 1"/>
          <p:cNvSpPr/>
          <p:nvPr/>
        </p:nvSpPr>
        <p:spPr>
          <a:xfrm>
            <a:off x="533480" y="866093"/>
            <a:ext cx="1947953" cy="523214"/>
          </a:xfrm>
          <a:prstGeom prst="rect">
            <a:avLst/>
          </a:prstGeom>
        </p:spPr>
        <p:txBody>
          <a:bodyPr wrap="none" lIns="91432" tIns="45717" rIns="91432" bIns="45717">
            <a:spAutoFit/>
          </a:bodyPr>
          <a:lstStyle/>
          <a:p>
            <a:pPr marL="285727" indent="-285727" algn="just">
              <a:buFont typeface="Wingdings" panose="05000000000000000000" pitchFamily="2" charset="2"/>
              <a:buChar char="p"/>
            </a:pPr>
            <a:r>
              <a:rPr lang="zh-CN" altLang="en-US" sz="2800" b="1" kern="100" dirty="0">
                <a:solidFill>
                  <a:srgbClr val="C00000"/>
                </a:solidFill>
                <a:latin typeface="黑体" panose="02010609060101010101" pitchFamily="49" charset="-122"/>
                <a:ea typeface="黑体" panose="02010609060101010101" pitchFamily="49" charset="-122"/>
                <a:cs typeface="Times New Roman" panose="02020603050405020304" pitchFamily="18" charset="0"/>
              </a:rPr>
              <a:t>目前探索</a:t>
            </a:r>
            <a:endParaRPr lang="zh-CN" altLang="zh-CN" sz="2800" b="1" dirty="0">
              <a:solidFill>
                <a:srgbClr val="C00000"/>
              </a:solidFill>
              <a:latin typeface="黑体" panose="02010609060101010101" pitchFamily="49" charset="-122"/>
              <a:ea typeface="黑体" panose="02010609060101010101" pitchFamily="49" charset="-122"/>
            </a:endParaRPr>
          </a:p>
        </p:txBody>
      </p:sp>
      <p:sp>
        <p:nvSpPr>
          <p:cNvPr id="3" name="矩形 2"/>
          <p:cNvSpPr/>
          <p:nvPr/>
        </p:nvSpPr>
        <p:spPr>
          <a:xfrm>
            <a:off x="774377" y="1720703"/>
            <a:ext cx="4878277" cy="1107996"/>
          </a:xfrm>
          <a:prstGeom prst="rect">
            <a:avLst/>
          </a:prstGeom>
        </p:spPr>
        <p:txBody>
          <a:bodyPr wrap="square">
            <a:spAutoFit/>
          </a:bodyPr>
          <a:lstStyle/>
          <a:p>
            <a:pPr lvl="0"/>
            <a:r>
              <a:rPr lang="zh-CN" altLang="en-US" sz="2400" dirty="0">
                <a:solidFill>
                  <a:prstClr val="black"/>
                </a:solidFill>
                <a:latin typeface="楷体" pitchFamily="49" charset="-122"/>
                <a:ea typeface="楷体" pitchFamily="49" charset="-122"/>
              </a:rPr>
              <a:t>六、积极开展“课程思政”课题研究，固化“课程思政”工作成果</a:t>
            </a:r>
            <a:endParaRPr lang="zh-CN" altLang="zh-CN" sz="2400" dirty="0">
              <a:solidFill>
                <a:prstClr val="black"/>
              </a:solidFill>
              <a:latin typeface="楷体" pitchFamily="49" charset="-122"/>
              <a:ea typeface="楷体" pitchFamily="49" charset="-122"/>
            </a:endParaRPr>
          </a:p>
          <a:p>
            <a:pPr lvl="0"/>
            <a:endParaRPr lang="en-US" altLang="zh-CN" dirty="0">
              <a:solidFill>
                <a:prstClr val="black"/>
              </a:solidFill>
            </a:endParaRPr>
          </a:p>
        </p:txBody>
      </p:sp>
      <p:pic>
        <p:nvPicPr>
          <p:cNvPr id="13313" name="Picture 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3480" y="2960090"/>
            <a:ext cx="5273675" cy="20113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31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15767" y="2410691"/>
            <a:ext cx="5280025" cy="33115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2" name="灯片编号占位符 11"/>
          <p:cNvSpPr>
            <a:spLocks noGrp="1"/>
          </p:cNvSpPr>
          <p:nvPr>
            <p:ph type="sldNum" sz="quarter" idx="12"/>
          </p:nvPr>
        </p:nvSpPr>
        <p:spPr/>
        <p:txBody>
          <a:bodyPr/>
          <a:lstStyle/>
          <a:p>
            <a:fld id="{ED7A2945-2B0C-4FBA-B4E9-5BBD8269FC9E}" type="slidenum">
              <a:rPr lang="zh-CN" altLang="en-US" smtClean="0"/>
              <a:pPr/>
              <a:t>44</a:t>
            </a:fld>
            <a:endParaRPr lang="zh-CN" altLang="en-US"/>
          </a:p>
        </p:txBody>
      </p:sp>
    </p:spTree>
    <p:extLst>
      <p:ext uri="{BB962C8B-B14F-4D97-AF65-F5344CB8AC3E}">
        <p14:creationId xmlns:p14="http://schemas.microsoft.com/office/powerpoint/2010/main" xmlns="" val="32442205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1"/>
          <p:cNvSpPr txBox="1"/>
          <p:nvPr/>
        </p:nvSpPr>
        <p:spPr>
          <a:xfrm>
            <a:off x="3526955" y="1916833"/>
            <a:ext cx="5796644" cy="3170093"/>
          </a:xfrm>
          <a:prstGeom prst="rect">
            <a:avLst/>
          </a:prstGeom>
          <a:noFill/>
        </p:spPr>
        <p:txBody>
          <a:bodyPr wrap="square" lIns="91432" tIns="45717" rIns="91432" bIns="45717"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20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新魏" pitchFamily="2" charset="-122"/>
                <a:ea typeface="华文新魏" pitchFamily="2" charset="-122"/>
              </a:rPr>
              <a:t>谢谢</a:t>
            </a:r>
          </a:p>
        </p:txBody>
      </p:sp>
      <p:sp>
        <p:nvSpPr>
          <p:cNvPr id="3" name="灯片编号占位符 2"/>
          <p:cNvSpPr>
            <a:spLocks noGrp="1"/>
          </p:cNvSpPr>
          <p:nvPr>
            <p:ph type="sldNum" sz="quarter" idx="12"/>
          </p:nvPr>
        </p:nvSpPr>
        <p:spPr/>
        <p:txBody>
          <a:bodyPr/>
          <a:lstStyle/>
          <a:p>
            <a:fld id="{ED7A2945-2B0C-4FBA-B4E9-5BBD8269FC9E}" type="slidenum">
              <a:rPr lang="zh-CN" altLang="en-US" smtClean="0"/>
              <a:pPr/>
              <a:t>45</a:t>
            </a:fld>
            <a:endParaRPr lang="zh-CN" altLang="en-US"/>
          </a:p>
        </p:txBody>
      </p:sp>
    </p:spTree>
    <p:extLst>
      <p:ext uri="{BB962C8B-B14F-4D97-AF65-F5344CB8AC3E}">
        <p14:creationId xmlns:p14="http://schemas.microsoft.com/office/powerpoint/2010/main" xmlns="" val="1941842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afterEffect">
                                  <p:stCondLst>
                                    <p:cond delay="0"/>
                                  </p:stCondLst>
                                  <p:childTnLst>
                                    <p:animRot by="120000">
                                      <p:cBhvr>
                                        <p:cTn id="6" dur="500" fill="hold">
                                          <p:stCondLst>
                                            <p:cond delay="0"/>
                                          </p:stCondLst>
                                        </p:cTn>
                                        <p:tgtEl>
                                          <p:spTgt spid="10"/>
                                        </p:tgtEl>
                                        <p:attrNameLst>
                                          <p:attrName>r</p:attrName>
                                        </p:attrNameLst>
                                      </p:cBhvr>
                                    </p:animRot>
                                    <p:animRot by="-240000">
                                      <p:cBhvr>
                                        <p:cTn id="7" dur="1000" fill="hold">
                                          <p:stCondLst>
                                            <p:cond delay="1000"/>
                                          </p:stCondLst>
                                        </p:cTn>
                                        <p:tgtEl>
                                          <p:spTgt spid="10"/>
                                        </p:tgtEl>
                                        <p:attrNameLst>
                                          <p:attrName>r</p:attrName>
                                        </p:attrNameLst>
                                      </p:cBhvr>
                                    </p:animRot>
                                    <p:animRot by="240000">
                                      <p:cBhvr>
                                        <p:cTn id="8" dur="1000" fill="hold">
                                          <p:stCondLst>
                                            <p:cond delay="2000"/>
                                          </p:stCondLst>
                                        </p:cTn>
                                        <p:tgtEl>
                                          <p:spTgt spid="10"/>
                                        </p:tgtEl>
                                        <p:attrNameLst>
                                          <p:attrName>r</p:attrName>
                                        </p:attrNameLst>
                                      </p:cBhvr>
                                    </p:animRot>
                                    <p:animRot by="-240000">
                                      <p:cBhvr>
                                        <p:cTn id="9" dur="1000" fill="hold">
                                          <p:stCondLst>
                                            <p:cond delay="3000"/>
                                          </p:stCondLst>
                                        </p:cTn>
                                        <p:tgtEl>
                                          <p:spTgt spid="10"/>
                                        </p:tgtEl>
                                        <p:attrNameLst>
                                          <p:attrName>r</p:attrName>
                                        </p:attrNameLst>
                                      </p:cBhvr>
                                    </p:animRot>
                                    <p:animRot by="120000">
                                      <p:cBhvr>
                                        <p:cTn id="10" dur="1000" fill="hold">
                                          <p:stCondLst>
                                            <p:cond delay="40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7|1.9|1.2|3.3|3.4"/>
</p:tagLst>
</file>

<file path=ppt/tags/tag2.xml><?xml version="1.0" encoding="utf-8"?>
<p:tagLst xmlns:a="http://schemas.openxmlformats.org/drawingml/2006/main" xmlns:r="http://schemas.openxmlformats.org/officeDocument/2006/relationships" xmlns:p="http://schemas.openxmlformats.org/presentationml/2006/main">
  <p:tag name="TIMING" val="|3.7|1.9|1.2|3.3|3.4"/>
</p:tagLst>
</file>

<file path=ppt/tags/tag3.xml><?xml version="1.0" encoding="utf-8"?>
<p:tagLst xmlns:a="http://schemas.openxmlformats.org/drawingml/2006/main" xmlns:r="http://schemas.openxmlformats.org/officeDocument/2006/relationships" xmlns:p="http://schemas.openxmlformats.org/presentationml/2006/main">
  <p:tag name="TIMING" val="|3.7|1.9|1.2|3.3|3.4"/>
</p:tagLst>
</file>

<file path=ppt/tags/tag4.xml><?xml version="1.0" encoding="utf-8"?>
<p:tagLst xmlns:a="http://schemas.openxmlformats.org/drawingml/2006/main" xmlns:r="http://schemas.openxmlformats.org/officeDocument/2006/relationships" xmlns:p="http://schemas.openxmlformats.org/presentationml/2006/main">
  <p:tag name="TIMING" val="|3.7|1.9|1.2|3.3|3.4"/>
</p:tagLst>
</file>

<file path=ppt/tags/tag5.xml><?xml version="1.0" encoding="utf-8"?>
<p:tagLst xmlns:a="http://schemas.openxmlformats.org/drawingml/2006/main" xmlns:r="http://schemas.openxmlformats.org/officeDocument/2006/relationships" xmlns:p="http://schemas.openxmlformats.org/presentationml/2006/main">
  <p:tag name="TIMING" val="|3.7|1.9|1.2|3.3|3.4"/>
</p:tagLst>
</file>

<file path=ppt/tags/tag6.xml><?xml version="1.0" encoding="utf-8"?>
<p:tagLst xmlns:a="http://schemas.openxmlformats.org/drawingml/2006/main" xmlns:r="http://schemas.openxmlformats.org/officeDocument/2006/relationships" xmlns:p="http://schemas.openxmlformats.org/presentationml/2006/main">
  <p:tag name="TIMING" val="|3.7|1.9|1.2|3.3|3.4"/>
</p:tagLst>
</file>

<file path=ppt/tags/tag7.xml><?xml version="1.0" encoding="utf-8"?>
<p:tagLst xmlns:a="http://schemas.openxmlformats.org/drawingml/2006/main" xmlns:r="http://schemas.openxmlformats.org/officeDocument/2006/relationships" xmlns:p="http://schemas.openxmlformats.org/presentationml/2006/main">
  <p:tag name="TIMING" val="|3.7|1.9|1.2|3.3|3.4"/>
</p:tagLst>
</file>

<file path=ppt/tags/tag8.xml><?xml version="1.0" encoding="utf-8"?>
<p:tagLst xmlns:a="http://schemas.openxmlformats.org/drawingml/2006/main" xmlns:r="http://schemas.openxmlformats.org/officeDocument/2006/relationships" xmlns:p="http://schemas.openxmlformats.org/presentationml/2006/main">
  <p:tag name="TIMING" val="|3.7|1.9|1.2|3.3|3.4"/>
</p:tagLst>
</file>

<file path=ppt/tags/tag9.xml><?xml version="1.0" encoding="utf-8"?>
<p:tagLst xmlns:a="http://schemas.openxmlformats.org/drawingml/2006/main" xmlns:r="http://schemas.openxmlformats.org/officeDocument/2006/relationships" xmlns:p="http://schemas.openxmlformats.org/presentationml/2006/main">
  <p:tag name="TIMING" val="|3.7|1.9|1.2|3.3|3.4"/>
</p:tagLst>
</file>

<file path=ppt/tags/tag10.xml><?xml version="1.0" encoding="utf-8"?>
<p:tagLst xmlns:a="http://schemas.openxmlformats.org/drawingml/2006/main" xmlns:r="http://schemas.openxmlformats.org/officeDocument/2006/relationships" xmlns:p="http://schemas.openxmlformats.org/presentationml/2006/main">
  <p:tag name="TIMING" val="|3.7|1.9|1.2|3.3|3.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1581</TotalTime>
  <Words>4548</Words>
  <Application>Microsoft Office PowerPoint</Application>
  <PresentationFormat>自定义</PresentationFormat>
  <Paragraphs>328</Paragraphs>
  <Slides>45</Slides>
  <Notes>6</Notes>
  <HiddenSlides>0</HiddenSlides>
  <MMClips>0</MMClips>
  <ScaleCrop>false</ScaleCrop>
  <HeadingPairs>
    <vt:vector size="6" baseType="variant">
      <vt:variant>
        <vt:lpstr>主题</vt:lpstr>
      </vt:variant>
      <vt:variant>
        <vt:i4>1</vt:i4>
      </vt:variant>
      <vt:variant>
        <vt:lpstr>嵌入 OLE 服务器</vt:lpstr>
      </vt:variant>
      <vt:variant>
        <vt:i4>0</vt:i4>
      </vt:variant>
      <vt:variant>
        <vt:lpstr>幻灯片标题</vt:lpstr>
      </vt:variant>
      <vt:variant>
        <vt:i4>45</vt:i4>
      </vt:variant>
    </vt:vector>
  </HeadingPairs>
  <TitlesOfParts>
    <vt:vector size="46"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szb-wjf</dc:creator>
  <cp:lastModifiedBy>Administrator</cp:lastModifiedBy>
  <cp:revision>159</cp:revision>
  <dcterms:created xsi:type="dcterms:W3CDTF">2018-10-16T06:09:28Z</dcterms:created>
  <dcterms:modified xsi:type="dcterms:W3CDTF">2019-11-29T16:24:28Z</dcterms:modified>
</cp:coreProperties>
</file>